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jXYBEpoHnIn7NEhxsWCF2PI4/Pc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Anett Kádár-Bozsik"/>
  <p:cmAuthor clrIdx="1" id="1" initials="" lastIdx="1" name="Ivett Villangó - Török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4-06T16:06:22.933">
    <p:pos x="2481" y="1545"/>
    <p:text>vagyis talán máshol vannak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qhizE8"/>
      </p:ext>
    </p:extLst>
  </p:cm>
  <p:cm authorId="1" idx="1" dt="2022-04-06T16:06:22.933">
    <p:pos x="2481" y="1545"/>
    <p:text>ez még megvan a csíkos szobában?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qhizE4"/>
      </p:ext>
    </p:extLst>
  </p:cm>
  <p:cm authorId="0" idx="2" dt="2022-04-06T16:06:11.553">
    <p:pos x="2481" y="1545"/>
    <p:text>szerintem nincs, mondjuk akkor átírom a képleírást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QqhizE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Gödöllői Királyi Kastély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Barokk korszak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18. század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1818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Grassalkovichok kora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0025"/>
            <a:ext cx="5734050" cy="11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title"/>
          </p:nvPr>
        </p:nvSpPr>
        <p:spPr>
          <a:xfrm>
            <a:off x="311700" y="283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Háromszor házasodott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10"/>
          <p:cNvSpPr txBox="1"/>
          <p:nvPr>
            <p:ph idx="1" type="body"/>
          </p:nvPr>
        </p:nvSpPr>
        <p:spPr>
          <a:xfrm>
            <a:off x="311700" y="856600"/>
            <a:ext cx="4753200" cy="41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1722- ben Langh Erzsébetet vette feleségül. Erzsébet 7 év után elhunyt. Nem született gyermekük.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1731-ben báró Klobusitzky Kisztinával kötött házasságot. 6 gyermekük született, köztük az örököse Grassalkovich II. Antal. Krisztina 1738-ban meghalt. A gróf sokáig gyászolta.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1752-ben feleségül vette Klobusitzky Krisztina nővérét, a gyermektelen Klobusitzky Teréziát, aki tovább nevelte elhunyt húga gyermekeit.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1698" y="445025"/>
            <a:ext cx="2728602" cy="41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0"/>
          <p:cNvSpPr txBox="1"/>
          <p:nvPr/>
        </p:nvSpPr>
        <p:spPr>
          <a:xfrm>
            <a:off x="5751700" y="4500550"/>
            <a:ext cx="2847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Klobusitzky Terézia fogadalmi képe (www.gvkik.hu)</a:t>
            </a:r>
            <a:endParaRPr b="0" i="0" sz="7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Jó kapcsolatban az uralkodóval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311700" y="1152475"/>
            <a:ext cx="572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1741-ben Mária Terézia és udvara az osztrák örökösödési háborúban katasztrofális helyzetbe sodródott. Az uralkodó kénytelen volt a magyar rendek segítségét kérni a pozsonyi országgyűlésen.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Grassalkovich I. Antal, Mária Terézia kérésére több magyar főurat személyesen győzött- és nyert meg a királynő ügyének. Ezzel hozzájárult a hagyomány szerint elhangzó "Életünket és vérünket!" kiáltással zárult történelmi jelenethez.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5704" y="445027"/>
            <a:ext cx="2721695" cy="40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/>
          <p:nvPr/>
        </p:nvSpPr>
        <p:spPr>
          <a:xfrm>
            <a:off x="6051800" y="4408575"/>
            <a:ext cx="26895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Schmidelli: Mária Terézia magyar ruhában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224925" y="330325"/>
            <a:ext cx="32325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Mária Terézia Gödöllőn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100">
                <a:latin typeface="Times New Roman"/>
                <a:ea typeface="Times New Roman"/>
                <a:cs typeface="Times New Roman"/>
                <a:sym typeface="Times New Roman"/>
              </a:rPr>
              <a:t>1751. augusztus 10-12. </a:t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224925" y="1152475"/>
            <a:ext cx="5814300" cy="3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Mária Terézia gödöllői látogatására fényűző eseményeket rendeztetett I. Antal. Minden lóváltásnál 500 magyar nemes vonult fel lóháton zászlóikkal, dob-és trombitaszóval.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Este pazar díszkivilágítás mellett (több mint hetvenezer színes viaszégő lámpa) költötték el a vacsorát a kertben, ahová a gróf külön erre az alkalomra építtetett kerti pavilont. Mária Teréziának annyira tetszett a fenséges díszkivilágítás, hogy másnapra is kérte a gróftól.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Napközben állatviadal és idomított medve mutatványaival szórakoztatták a királynőt.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6075" y="528100"/>
            <a:ext cx="2706223" cy="408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6196388" y="4077600"/>
            <a:ext cx="2565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Mária Terézia szoba a 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Gödöllői Királyi Kastélyban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236175" y="189200"/>
            <a:ext cx="3653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190">
                <a:latin typeface="Times New Roman"/>
                <a:ea typeface="Times New Roman"/>
                <a:cs typeface="Times New Roman"/>
                <a:sym typeface="Times New Roman"/>
              </a:rPr>
              <a:t>Mária Terézia Gödöllőn - 1751. augusztus 10-12. </a:t>
            </a:r>
            <a:endParaRPr sz="219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311700" y="1152475"/>
            <a:ext cx="550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Ennek a látogatásnak emlékét több anekdota is őrzi, melyek közül az egyik legkülönlegesebb az, hogy Mária Terézia szánkóval kívánt érkezni a gödöllői kastélyhoz, és Grassalkovich nem törődve a költségekkel sóval szóratta fel a kastély előtti utat, hogy a királynő kérésének eleget tehessen 1751 nyarán.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3700" y="729150"/>
            <a:ext cx="2465175" cy="3685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3"/>
          <p:cNvSpPr txBox="1"/>
          <p:nvPr/>
        </p:nvSpPr>
        <p:spPr>
          <a:xfrm>
            <a:off x="6245038" y="4414350"/>
            <a:ext cx="254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Grassalkovich I. Antal a Szent István Rend ornátusában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(1767 után, GVM, fotó: Kresz Albert)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Grassalkovich I. Antal az egyház mecénása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311700" y="1152475"/>
            <a:ext cx="603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7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Buzgó katolikus vallású ember volt.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 téren is nagyarányú építőtevékenységet végzett és egyéb módokon is támogatta az egyházat.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8107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kastélytemplom helyén eredetileg a község református temploma állt, amelyet Grassalkovich I. Antal elbontatott, hogy felépíthesse a kastélyhoz csatlakozó, gazdagon díszített katolikus templomát. A reformátusokat telekkel, pénzzel és építőanyaggal kárpótolta.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8107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 kastélytemplom felszentelésére 1749. május 16-án került sor, védőszentje Nepomuki Szent János.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1853" y="1152475"/>
            <a:ext cx="225056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/>
          <p:nvPr/>
        </p:nvSpPr>
        <p:spPr>
          <a:xfrm>
            <a:off x="3096600" y="393625"/>
            <a:ext cx="73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4"/>
          <p:cNvSpPr txBox="1"/>
          <p:nvPr/>
        </p:nvSpPr>
        <p:spPr>
          <a:xfrm>
            <a:off x="6364038" y="4040425"/>
            <a:ext cx="2206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 temploma belülről</a:t>
            </a:r>
            <a:endParaRPr b="0" i="0" sz="11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218100" y="22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Legfontosabb bővítések az utódok idejében - II. Antal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311700" y="863550"/>
            <a:ext cx="5592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1782-85 között a második “U” alak déli szárnyában az ún. Migazzi lakosztályt megszüntetve a 3 szintes teret egybebontva mintegy  120 fő befogadására képes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színházat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létesítettek.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600" y="1099749"/>
            <a:ext cx="2927700" cy="355438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/>
        </p:nvSpPr>
        <p:spPr>
          <a:xfrm>
            <a:off x="6390000" y="931600"/>
            <a:ext cx="199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b="9900" l="0" r="0" t="0"/>
          <a:stretch/>
        </p:blipFill>
        <p:spPr>
          <a:xfrm>
            <a:off x="648775" y="2468300"/>
            <a:ext cx="3472625" cy="207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5904600" y="4654125"/>
            <a:ext cx="28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kastély színháza régen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648775" y="4539925"/>
            <a:ext cx="2834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kastély színháza napjainkban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>
                <a:latin typeface="Times New Roman"/>
                <a:ea typeface="Times New Roman"/>
                <a:cs typeface="Times New Roman"/>
                <a:sym typeface="Times New Roman"/>
              </a:rPr>
              <a:t>Grassalkovich II. Antal nemcsak színház-, de zenekedvelő is volt…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6"/>
          <p:cNvSpPr txBox="1"/>
          <p:nvPr>
            <p:ph idx="1" type="body"/>
          </p:nvPr>
        </p:nvSpPr>
        <p:spPr>
          <a:xfrm>
            <a:off x="311700" y="1152475"/>
            <a:ext cx="5487900" cy="3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színházzal szemközti északi szárny emeletén alakították ki az ún. Muzsikus szárnyat Grassalkovich II. Antal herceg 24 tagú házi zenekarának elhelyezésére.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muzsikusok egymás után sorakozó, összesen 7 kisméretű szobáihoz hangszer- és kottaábrázolásokkal kifestett próbaterem is tartozott.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9600" y="1003437"/>
            <a:ext cx="3047175" cy="371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 txBox="1"/>
          <p:nvPr/>
        </p:nvSpPr>
        <p:spPr>
          <a:xfrm>
            <a:off x="5799638" y="4703625"/>
            <a:ext cx="30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Grassalkovich II.Antal (1734-1794)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20">
                <a:latin typeface="Times New Roman"/>
                <a:ea typeface="Times New Roman"/>
                <a:cs typeface="Times New Roman"/>
                <a:sym typeface="Times New Roman"/>
              </a:rPr>
              <a:t>Az utolsó fiági sarj, Grassalkovich III. Antal ideje alatti jelentősebb bővítések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17"/>
          <p:cNvSpPr txBox="1"/>
          <p:nvPr>
            <p:ph idx="1" type="body"/>
          </p:nvPr>
        </p:nvSpPr>
        <p:spPr>
          <a:xfrm>
            <a:off x="311700" y="1152475"/>
            <a:ext cx="5186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Az 1830-as évek közepén a templomtól nyugatra induló, földszintjén korábban virág- és narancsházként használt szárnyban történt.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Az ókori Róma termáira emlékeztető vörösmárvány medencés fürdőt építettek, a szükséges kiszolgáló terekkel, falait díszítő- és mitológiai témájú figurális festésekkel ékesítették.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szigorúan szerkesztett barokk kertet átépítették ún. angol tájképi kertté a kor új divatja szerint.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550" y="1161300"/>
            <a:ext cx="2763202" cy="3398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/>
          <p:nvPr/>
        </p:nvSpPr>
        <p:spPr>
          <a:xfrm>
            <a:off x="5867950" y="4560050"/>
            <a:ext cx="268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Grassalkovich III. Antal (1771-1841)</a:t>
            </a:r>
            <a:endParaRPr b="0" i="0" sz="11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kastély második fénykora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8"/>
          <p:cNvSpPr txBox="1"/>
          <p:nvPr>
            <p:ph idx="1" type="body"/>
          </p:nvPr>
        </p:nvSpPr>
        <p:spPr>
          <a:xfrm>
            <a:off x="154250" y="1152475"/>
            <a:ext cx="472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1867-ben kezdődött az épület második fénykora. A magyar állam által megvásárolt, és felújított kastély koronázási ajándékként I. Ferenc József osztrák császár, magyar király és Erzsébet királyné pihenő rezidenciája lett.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I. Ferenc Józsefet a trónon követő IV. Károly első hosszabb gödöllői tartózkodásának a monarchia összeomlása vetett véget 1918 őszén.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1" name="Google Shape;2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901" y="1320113"/>
            <a:ext cx="4108175" cy="308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8"/>
          <p:cNvSpPr txBox="1"/>
          <p:nvPr/>
        </p:nvSpPr>
        <p:spPr>
          <a:xfrm>
            <a:off x="5032588" y="4316850"/>
            <a:ext cx="398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Vinzenz Katzler: A királyi család Gödöllőn</a:t>
            </a:r>
            <a:endParaRPr b="0" i="0" sz="16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831" y="2143912"/>
            <a:ext cx="3854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9400" y="735777"/>
            <a:ext cx="3854500" cy="256903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 txBox="1"/>
          <p:nvPr/>
        </p:nvSpPr>
        <p:spPr>
          <a:xfrm>
            <a:off x="86750" y="633200"/>
            <a:ext cx="3542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1920-tól Horthy Miklós kormányzó nyári rezidenciájaként működött, amelyet a II. világháború zárt le.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5222250" y="3407400"/>
            <a:ext cx="35427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1945-től szovjet laktanya, a műemlékké nyilvánított főépületben pedig 1958-ban a Fővárosi Szociális Otthon kapott helyet.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196825" y="4645300"/>
            <a:ext cx="362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Horthy-család a kastélyparkban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86750" y="63800"/>
            <a:ext cx="526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Gödöllői kastély a 20. században</a:t>
            </a:r>
            <a:endParaRPr b="0" i="0" sz="2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57" y="445025"/>
            <a:ext cx="8571043" cy="45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1416475" y="4641200"/>
            <a:ext cx="63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 épülete madártávlatból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0"/>
          <p:cNvSpPr txBox="1"/>
          <p:nvPr>
            <p:ph idx="1" type="body"/>
          </p:nvPr>
        </p:nvSpPr>
        <p:spPr>
          <a:xfrm>
            <a:off x="136325" y="585400"/>
            <a:ext cx="5825700" cy="3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kastély állagmegóvási munkálatai 1985-ben indultak meg, melynek eredményeként 1996. augusztus 17-én nyílt meg a Kastélymúzeum első állandó kiállítása: a díszterem és a királyi lakosztályok, a kiállítás azóta újabb termekkel gazdagodott, így ma már teljes történeti áttekintést kaphatnak a kastélyról, az építtető Grassalkovich-családtól egészen napjainkig.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9" name="Google Shape;2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1775" y="1388125"/>
            <a:ext cx="2326526" cy="351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075" y="2410625"/>
            <a:ext cx="3666196" cy="24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0"/>
          <p:cNvSpPr txBox="1"/>
          <p:nvPr/>
        </p:nvSpPr>
        <p:spPr>
          <a:xfrm>
            <a:off x="136325" y="99150"/>
            <a:ext cx="265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Felújítás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Bibliográfia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7" name="Google Shape;23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Varga Kálmán: A Gödöllői Kastély Évszázadai (2021)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Wikipedia.org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Kiralyikastely.hu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kozterkep.hu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198425" y="218425"/>
            <a:ext cx="869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barokk eléri Gödöllőt is…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"/>
          <p:cNvSpPr txBox="1"/>
          <p:nvPr>
            <p:ph idx="1" type="body"/>
          </p:nvPr>
        </p:nvSpPr>
        <p:spPr>
          <a:xfrm>
            <a:off x="198425" y="7911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“Az Itáliából induló barokk, a térben és síkon örök mozgást sugalló életérzés és művészeti stílus, melynek éppúgy jellemzője lett a pátosz, a monumentalitás, mint a részletekre való odafigyelés.”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1737-ig tart Bossányi Krisztina földesuraságának időszaka Gödöllőn, majd Grassalkovich I. Antal 23 év alatt vásárolta meg a gödöllői uradalomhoz tartozó területeket. </a:t>
            </a:r>
            <a:b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250" y="2583574"/>
            <a:ext cx="4032701" cy="263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6332" y="2571750"/>
            <a:ext cx="4032691" cy="26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"/>
          <p:cNvSpPr txBox="1"/>
          <p:nvPr/>
        </p:nvSpPr>
        <p:spPr>
          <a:xfrm>
            <a:off x="395250" y="4825900"/>
            <a:ext cx="36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 főhomlokzata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4893075" y="4825900"/>
            <a:ext cx="361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 díszterme</a:t>
            </a:r>
            <a:endParaRPr b="0" i="0" sz="1400" u="none" cap="none" strike="noStrike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type="title"/>
          </p:nvPr>
        </p:nvSpPr>
        <p:spPr>
          <a:xfrm>
            <a:off x="175375" y="144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Times New Roman"/>
                <a:ea typeface="Times New Roman"/>
                <a:cs typeface="Times New Roman"/>
                <a:sym typeface="Times New Roman"/>
              </a:rPr>
              <a:t>Grassalkovich I. Antal településrendező tevékenysége Gödöllőn</a:t>
            </a:r>
            <a:endParaRPr sz="23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37125" y="1152463"/>
            <a:ext cx="2206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Köztéri szobrokat emeltetett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724" y="1167600"/>
            <a:ext cx="2767675" cy="36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2935675" y="42298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Mária-oszlop,</a:t>
            </a:r>
            <a:endParaRPr b="0" i="0" sz="1300" u="none" cap="none" strike="noStrik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Gödöllő, Szabadság tér</a:t>
            </a:r>
            <a:endParaRPr b="0" i="0" sz="1300" u="none" cap="none" strike="noStrike">
              <a:solidFill>
                <a:schemeClr val="dk1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4">
            <a:alphaModFix/>
          </a:blip>
          <a:srcRect b="0" l="1812" r="1735" t="0"/>
          <a:stretch/>
        </p:blipFill>
        <p:spPr>
          <a:xfrm>
            <a:off x="4870947" y="1251973"/>
            <a:ext cx="4052826" cy="34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/>
        </p:nvSpPr>
        <p:spPr>
          <a:xfrm>
            <a:off x="5491473" y="4127325"/>
            <a:ext cx="343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Nepomuki János szobra, a Kastélytemplom főbejárata közelében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 txBox="1"/>
          <p:nvPr/>
        </p:nvSpPr>
        <p:spPr>
          <a:xfrm>
            <a:off x="137125" y="594900"/>
            <a:ext cx="8597100" cy="6570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Antalnak jelentős szerepe volt abban, hogy a barokk stílus eljusson a településre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311700" y="259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320">
                <a:latin typeface="Times New Roman"/>
                <a:ea typeface="Times New Roman"/>
                <a:cs typeface="Times New Roman"/>
                <a:sym typeface="Times New Roman"/>
              </a:rPr>
              <a:t>Grassalkovich I. Antal településrendező tevékenysége Gödöllőn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11700" y="832375"/>
            <a:ext cx="85206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település szerkezete is átrendeződött.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Birtokait tervszerűen gyarapította.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Gödöllő egy 135 000 holdas birtok központja volt,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amely mellett még további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öt uradalommal rendelkezett.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4">
            <a:alphaModFix/>
          </a:blip>
          <a:srcRect b="33754" l="22311" r="1357" t="42412"/>
          <a:stretch/>
        </p:blipFill>
        <p:spPr>
          <a:xfrm>
            <a:off x="3938725" y="2453525"/>
            <a:ext cx="4987524" cy="235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5"/>
          <p:cNvSpPr txBox="1"/>
          <p:nvPr/>
        </p:nvSpPr>
        <p:spPr>
          <a:xfrm>
            <a:off x="892350" y="4434175"/>
            <a:ext cx="3133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gróf uradalmairól készült térképek.</a:t>
            </a:r>
            <a:endParaRPr b="0" i="0" sz="1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311700" y="2249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 építésének története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Grassalkovich I. Antal gróf 1739/40 körül kezdi meg a kastély építését.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Mayerhoffer András építészt kéri meg a tervek elkészítésére.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Gödöllői uradalmának központja lesz a kastély épülete, családjával sok időt tölt itt a gróf.</a:t>
            </a:r>
            <a:b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318000"/>
            <a:ext cx="3751562" cy="2483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6"/>
          <p:cNvSpPr txBox="1"/>
          <p:nvPr/>
        </p:nvSpPr>
        <p:spPr>
          <a:xfrm>
            <a:off x="331525" y="4852175"/>
            <a:ext cx="362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7031800" y="4568875"/>
            <a:ext cx="19692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Gödöllői Királyi Kastély-légifotó</a:t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275425" y="4568875"/>
            <a:ext cx="38241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Grassalkovich-család grófi címere a kastély főbejárata fölötti díszerkélyen</a:t>
            </a:r>
            <a:endParaRPr b="0" i="0" sz="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A királyi család otthona - a Királydombi pavilon Gödöllőn" id="104" name="Google Shape;104;p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6659" y="2318000"/>
            <a:ext cx="3035266" cy="2294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Az építés szakaszai I.Antal idején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Grassalkovich gróf egész élete alatt, több építési fázisban folytatta a kastély építését.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 rotWithShape="1">
          <a:blip r:embed="rId3">
            <a:alphaModFix/>
          </a:blip>
          <a:srcRect b="0" l="6454" r="0" t="0"/>
          <a:stretch/>
        </p:blipFill>
        <p:spPr>
          <a:xfrm>
            <a:off x="248850" y="2455900"/>
            <a:ext cx="2309898" cy="20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0962" y="2440425"/>
            <a:ext cx="2762373" cy="20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0977" y="2440425"/>
            <a:ext cx="2807849" cy="19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/>
          <p:nvPr/>
        </p:nvSpPr>
        <p:spPr>
          <a:xfrm>
            <a:off x="248850" y="1980950"/>
            <a:ext cx="23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AutoNum type="arabicPeriod"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Szakasz: 1739/40-45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080950" y="1980950"/>
            <a:ext cx="23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Szakasz: 1746-49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6240975" y="1980950"/>
            <a:ext cx="231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Szakasz: 1750-71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7"/>
          <p:cNvSpPr txBox="1"/>
          <p:nvPr/>
        </p:nvSpPr>
        <p:spPr>
          <a:xfrm>
            <a:off x="220100" y="4587450"/>
            <a:ext cx="629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(Mindhárom ábrázolás: Kralovánszky Réka rajza, 1992, magántulajdonban)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/>
          <p:nvPr>
            <p:ph type="title"/>
          </p:nvPr>
        </p:nvSpPr>
        <p:spPr>
          <a:xfrm>
            <a:off x="190050" y="190175"/>
            <a:ext cx="8642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Grassalkovich I. Antal (1694-1771) karrierje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8"/>
          <p:cNvSpPr txBox="1"/>
          <p:nvPr>
            <p:ph idx="1" type="body"/>
          </p:nvPr>
        </p:nvSpPr>
        <p:spPr>
          <a:xfrm>
            <a:off x="190050" y="762875"/>
            <a:ext cx="5110800" cy="4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Jogászként végez. 21 évesen ügyvédi esküt tett.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1720-tól koronaügyész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1724-től kamarai tanácsos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1727-től az Újszerzeményi Bizottság elnöke 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1731- királyi személynök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 sz="1843">
                <a:latin typeface="Times New Roman"/>
                <a:ea typeface="Times New Roman"/>
                <a:cs typeface="Times New Roman"/>
                <a:sym typeface="Times New Roman"/>
              </a:rPr>
              <a:t>1732 - bárói rangot kap III. Károlytól</a:t>
            </a:r>
            <a:endParaRPr sz="184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509675" y="1643300"/>
            <a:ext cx="239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 txBox="1"/>
          <p:nvPr/>
        </p:nvSpPr>
        <p:spPr>
          <a:xfrm>
            <a:off x="190050" y="762875"/>
            <a:ext cx="876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Köznemesi családból származik. Már fiatalon sikereket ér el karrierjében, és egész életében folyamatosan egyre feljebb emelkedik a ranglétrán. </a:t>
            </a:r>
            <a:endParaRPr b="0" i="0" sz="1800" u="none" cap="none" strike="noStrik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7" name="Google Shape;12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7125" y="1501775"/>
            <a:ext cx="2605027" cy="321004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8"/>
          <p:cNvSpPr txBox="1"/>
          <p:nvPr/>
        </p:nvSpPr>
        <p:spPr>
          <a:xfrm>
            <a:off x="5934688" y="4650900"/>
            <a:ext cx="3189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1743, Dobó István Vármúzeum, Eger, 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fotó:Lónyainé Nagy Éva</a:t>
            </a:r>
            <a:endParaRPr b="0" i="0" sz="1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246075" y="326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>
                <a:latin typeface="Times New Roman"/>
                <a:ea typeface="Times New Roman"/>
                <a:cs typeface="Times New Roman"/>
                <a:sym typeface="Times New Roman"/>
              </a:rPr>
              <a:t>Egyre feljebb a ranglétrán…</a:t>
            </a:r>
            <a:endParaRPr sz="26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9"/>
          <p:cNvSpPr txBox="1"/>
          <p:nvPr>
            <p:ph idx="1" type="body"/>
          </p:nvPr>
        </p:nvSpPr>
        <p:spPr>
          <a:xfrm>
            <a:off x="192200" y="1017725"/>
            <a:ext cx="5778000" cy="3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1743 - grófi rangra emeli Mária Terézia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1748- a Magyar Kamara elnöke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1751 - koronaőr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1758- királyi főlovászmester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Times New Roman"/>
                <a:ea typeface="Times New Roman"/>
                <a:cs typeface="Times New Roman"/>
                <a:sym typeface="Times New Roman"/>
              </a:rPr>
              <a:t>1767- megkapja a Szent István rend nagykeresztjét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2873" y="464853"/>
            <a:ext cx="3529925" cy="399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9"/>
          <p:cNvSpPr txBox="1"/>
          <p:nvPr/>
        </p:nvSpPr>
        <p:spPr>
          <a:xfrm>
            <a:off x="5806489" y="4390475"/>
            <a:ext cx="22827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Grassalkovich I. Antal </a:t>
            </a:r>
            <a:endParaRPr b="0" i="0" sz="1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