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Play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gU5Lvd/2Re9o2N8MTa0xceIrnJ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Play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44f4a10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g2fab44f4a10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g2fab44f4a10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fab44f4a10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2fab44f4a10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2fab44f4a10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44f4a10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ab44f4a10_0_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2" name="Google Shape;52;g2fab44f4a10_0_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g2fab44f4a10_0_4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2fab44f4a10_0_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2fab44f4a10_0_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44f4a10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g2fab44f4a10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fab44f4a10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g2fab44f4a10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g2fab44f4a10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44f4a10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44f4a10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g2fab44f4a10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g2fab44f4a10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fab44f4a10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g2fab44f4a10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fab44f4a10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g2fab44f4a10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g2fab44f4a10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44f4a10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g2fab44f4a10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fab44f4a10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2fab44f4a10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g2fab44f4a10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g2fab44f4a10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g2fab44f4a10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fab44f4a10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g2fab44f4a10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fab44f4a10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2fab44f4a10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2fab44f4a10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képen kültéri, fa, temető, sír látható&#10;&#10;Automatikusan generált leírás" id="62" name="Google Shape;62;p1"/>
          <p:cNvPicPr preferRelativeResize="0"/>
          <p:nvPr/>
        </p:nvPicPr>
        <p:blipFill rotWithShape="1">
          <a:blip r:embed="rId3">
            <a:alphaModFix/>
          </a:blip>
          <a:srcRect b="1426" l="0" r="-2" t="0"/>
          <a:stretch/>
        </p:blipFill>
        <p:spPr>
          <a:xfrm>
            <a:off x="2896995" y="10"/>
            <a:ext cx="9295006" cy="6871638"/>
          </a:xfrm>
          <a:custGeom>
            <a:rect b="b" l="l" r="r" t="t"/>
            <a:pathLst>
              <a:path extrusionOk="0" h="6871647" w="9276545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3" name="Google Shape;63;p1"/>
          <p:cNvSpPr txBox="1"/>
          <p:nvPr>
            <p:ph type="ctrTitle"/>
          </p:nvPr>
        </p:nvSpPr>
        <p:spPr>
          <a:xfrm>
            <a:off x="-3" y="-23338"/>
            <a:ext cx="4123888" cy="1136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Play"/>
              <a:buNone/>
            </a:pPr>
            <a:r>
              <a:rPr lang="hu-HU" sz="3600">
                <a:solidFill>
                  <a:srgbClr val="262626"/>
                </a:solidFill>
              </a:rPr>
              <a:t>Kehidakustány, Deák-kúria</a:t>
            </a:r>
            <a:endParaRPr/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19" y="5639227"/>
            <a:ext cx="4123888" cy="817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/>
          <p:nvPr/>
        </p:nvSpPr>
        <p:spPr>
          <a:xfrm rot="-5400000">
            <a:off x="800100" y="1491343"/>
            <a:ext cx="3333749" cy="3499103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0"/>
          <p:cNvSpPr txBox="1"/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lay"/>
              <a:buNone/>
            </a:pPr>
            <a:r>
              <a:rPr lang="hu-HU" sz="36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A Bach-korszak idején</a:t>
            </a:r>
            <a:endParaRPr/>
          </a:p>
        </p:txBody>
      </p:sp>
      <p:pic>
        <p:nvPicPr>
          <p:cNvPr id="148" name="Google Shape;14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7316" y="1554667"/>
            <a:ext cx="6780700" cy="3746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 rot="5400000">
            <a:off x="6997530" y="387180"/>
            <a:ext cx="3850317" cy="6538623"/>
          </a:xfrm>
          <a:custGeom>
            <a:rect b="b" l="l" r="r" t="t"/>
            <a:pathLst>
              <a:path extrusionOk="0" h="5978116" w="3850317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1"/>
          <p:cNvSpPr txBox="1"/>
          <p:nvPr>
            <p:ph type="title"/>
          </p:nvPr>
        </p:nvSpPr>
        <p:spPr>
          <a:xfrm>
            <a:off x="7887695" y="2248263"/>
            <a:ext cx="3768917" cy="16061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Az 1861-es országgyűlés</a:t>
            </a:r>
            <a:endParaRPr/>
          </a:p>
        </p:txBody>
      </p:sp>
      <p:sp>
        <p:nvSpPr>
          <p:cNvPr id="156" name="Google Shape;156;p11"/>
          <p:cNvSpPr txBox="1"/>
          <p:nvPr>
            <p:ph idx="1" type="body"/>
          </p:nvPr>
        </p:nvSpPr>
        <p:spPr>
          <a:xfrm>
            <a:off x="991556" y="6214533"/>
            <a:ext cx="3665550" cy="775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400"/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februári pátens címlapja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67" y="643467"/>
            <a:ext cx="3941528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2"/>
          <p:cNvSpPr txBox="1"/>
          <p:nvPr>
            <p:ph type="title"/>
          </p:nvPr>
        </p:nvSpPr>
        <p:spPr>
          <a:xfrm>
            <a:off x="477981" y="1122363"/>
            <a:ext cx="4023360" cy="3204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hu-HU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Úton a kiegyezés felé</a:t>
            </a:r>
            <a:endParaRPr/>
          </a:p>
        </p:txBody>
      </p:sp>
      <p:sp>
        <p:nvSpPr>
          <p:cNvPr id="164" name="Google Shape;164;p12"/>
          <p:cNvSpPr/>
          <p:nvPr/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defined" id="165" name="Google Shape;165;p12"/>
          <p:cNvPicPr preferRelativeResize="0"/>
          <p:nvPr/>
        </p:nvPicPr>
        <p:blipFill rotWithShape="1">
          <a:blip r:embed="rId3">
            <a:alphaModFix/>
          </a:blip>
          <a:srcRect b="57165" l="0" r="0" t="0"/>
          <a:stretch/>
        </p:blipFill>
        <p:spPr>
          <a:xfrm>
            <a:off x="4864608" y="1156691"/>
            <a:ext cx="6846363" cy="439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defined" id="171" name="Google Shape;171;p13"/>
          <p:cNvPicPr preferRelativeResize="0"/>
          <p:nvPr/>
        </p:nvPicPr>
        <p:blipFill rotWithShape="1">
          <a:blip r:embed="rId3">
            <a:alphaModFix/>
          </a:blip>
          <a:srcRect b="1" l="0" r="1" t="14120"/>
          <a:stretch/>
        </p:blipFill>
        <p:spPr>
          <a:xfrm>
            <a:off x="-1" y="-2"/>
            <a:ext cx="54101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3"/>
          <p:cNvSpPr/>
          <p:nvPr/>
        </p:nvSpPr>
        <p:spPr>
          <a:xfrm>
            <a:off x="5410197" y="-1"/>
            <a:ext cx="6781802" cy="2286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600" sx="95000" rotWithShape="0" algn="t" dist="152400" sy="95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"/>
          <p:cNvSpPr txBox="1"/>
          <p:nvPr>
            <p:ph type="title"/>
          </p:nvPr>
        </p:nvSpPr>
        <p:spPr>
          <a:xfrm>
            <a:off x="6115317" y="405685"/>
            <a:ext cx="5464968" cy="1559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hu-HU" sz="4000"/>
              <a:t>Utolsó évei</a:t>
            </a:r>
            <a:endParaRPr/>
          </a:p>
        </p:txBody>
      </p:sp>
      <p:sp>
        <p:nvSpPr>
          <p:cNvPr id="174" name="Google Shape;174;p13"/>
          <p:cNvSpPr txBox="1"/>
          <p:nvPr>
            <p:ph idx="1" type="body"/>
          </p:nvPr>
        </p:nvSpPr>
        <p:spPr>
          <a:xfrm>
            <a:off x="6496493" y="6113721"/>
            <a:ext cx="5532652" cy="5385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/>
              <a:t>Erzsébet királyné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lang="hu-HU"/>
              <a:t>Deák Ferenc ravatalánál</a:t>
            </a:r>
            <a:endParaRPr/>
          </a:p>
        </p:txBody>
      </p:sp>
      <p:pic>
        <p:nvPicPr>
          <p:cNvPr id="175" name="Google Shape;17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3264" y="1702588"/>
            <a:ext cx="3337130" cy="4217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4"/>
          <p:cNvSpPr txBox="1"/>
          <p:nvPr>
            <p:ph type="title"/>
          </p:nvPr>
        </p:nvSpPr>
        <p:spPr>
          <a:xfrm>
            <a:off x="1198175" y="2306473"/>
            <a:ext cx="10348800" cy="103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lay"/>
              <a:buNone/>
            </a:pPr>
            <a:r>
              <a:rPr lang="hu-HU" sz="5200">
                <a:solidFill>
                  <a:srgbClr val="FFFFFF"/>
                </a:solidFill>
                <a:highlight>
                  <a:schemeClr val="dk1"/>
                </a:highlight>
              </a:rPr>
              <a:t>Találkozunk Kehidakustányban!</a:t>
            </a:r>
            <a:endParaRPr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b="2148" l="0" r="21287" t="694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 txBox="1"/>
          <p:nvPr>
            <p:ph type="title"/>
          </p:nvPr>
        </p:nvSpPr>
        <p:spPr>
          <a:xfrm>
            <a:off x="477981" y="1122363"/>
            <a:ext cx="4997786" cy="3204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hu-HU" sz="4800"/>
              <a:t>Kehidakustány története</a:t>
            </a:r>
            <a:endParaRPr/>
          </a:p>
        </p:txBody>
      </p:sp>
      <p:sp>
        <p:nvSpPr>
          <p:cNvPr id="73" name="Google Shape;73;p2"/>
          <p:cNvSpPr txBox="1"/>
          <p:nvPr>
            <p:ph idx="1" type="body"/>
          </p:nvPr>
        </p:nvSpPr>
        <p:spPr>
          <a:xfrm>
            <a:off x="477980" y="4872922"/>
            <a:ext cx="4023359" cy="1208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lang="hu-HU"/>
              <a:t>Kehida első említése 1232-ből származik</a:t>
            </a: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80" name="Google Shape;80;p3"/>
          <p:cNvPicPr preferRelativeResize="0"/>
          <p:nvPr/>
        </p:nvPicPr>
        <p:blipFill rotWithShape="1">
          <a:blip r:embed="rId3">
            <a:alphaModFix/>
          </a:blip>
          <a:srcRect b="-1" l="16238" r="-1" t="0"/>
          <a:stretch/>
        </p:blipFill>
        <p:spPr>
          <a:xfrm>
            <a:off x="20" y="10"/>
            <a:ext cx="994706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"/>
          <p:cNvSpPr/>
          <p:nvPr/>
        </p:nvSpPr>
        <p:spPr>
          <a:xfrm flipH="1">
            <a:off x="6986049" y="0"/>
            <a:ext cx="5205951" cy="6858000"/>
          </a:xfrm>
          <a:custGeom>
            <a:rect b="b" l="l" r="r" t="t"/>
            <a:pathLst>
              <a:path extrusionOk="0" h="6858000" w="5205951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7148226" y="0"/>
            <a:ext cx="5043774" cy="6858000"/>
          </a:xfrm>
          <a:custGeom>
            <a:rect b="b" l="l" r="r" t="t"/>
            <a:pathLst>
              <a:path extrusionOk="0" h="6858000" w="5043774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83" name="Google Shape;83;p3"/>
          <p:cNvSpPr/>
          <p:nvPr/>
        </p:nvSpPr>
        <p:spPr>
          <a:xfrm flipH="1">
            <a:off x="6697013" y="0"/>
            <a:ext cx="2529723" cy="6858000"/>
          </a:xfrm>
          <a:custGeom>
            <a:rect b="b" l="l" r="r" t="t"/>
            <a:pathLst>
              <a:path extrusionOk="0" h="6858000" w="2529723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84" name="Google Shape;84;p3"/>
          <p:cNvSpPr txBox="1"/>
          <p:nvPr>
            <p:ph type="title"/>
          </p:nvPr>
        </p:nvSpPr>
        <p:spPr>
          <a:xfrm>
            <a:off x="8520974" y="95692"/>
            <a:ext cx="3633746" cy="15884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hu-HU" sz="3600"/>
              <a:t>Deák Ferenc és Kehida</a:t>
            </a:r>
            <a:endParaRPr sz="3600"/>
          </a:p>
        </p:txBody>
      </p:sp>
      <p:pic>
        <p:nvPicPr>
          <p:cNvPr descr="A képen festmény, művészet, rajz, vázlat látható&#10;&#10;Automatikusan generált leírás" id="85" name="Google Shape;85;p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3604" y="1684114"/>
            <a:ext cx="3537747" cy="385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7623" l="0" r="0" t="3622"/>
          <a:stretch/>
        </p:blipFill>
        <p:spPr>
          <a:xfrm>
            <a:off x="2915455" y="10"/>
            <a:ext cx="927654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>
            <p:ph type="title"/>
          </p:nvPr>
        </p:nvSpPr>
        <p:spPr>
          <a:xfrm>
            <a:off x="661916" y="2852381"/>
            <a:ext cx="3161940" cy="26402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Play"/>
              <a:buNone/>
            </a:pPr>
            <a:r>
              <a:rPr lang="hu-HU" sz="3600">
                <a:solidFill>
                  <a:srgbClr val="262626"/>
                </a:solidFill>
              </a:rPr>
              <a:t>Deák Ferenc fiatalkora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defined" id="99" name="Google Shape;99;p5"/>
          <p:cNvPicPr preferRelativeResize="0"/>
          <p:nvPr/>
        </p:nvPicPr>
        <p:blipFill rotWithShape="1">
          <a:blip r:embed="rId3">
            <a:alphaModFix/>
          </a:blip>
          <a:srcRect b="0" l="2359" r="0" t="0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 txBox="1"/>
          <p:nvPr>
            <p:ph type="title"/>
          </p:nvPr>
        </p:nvSpPr>
        <p:spPr>
          <a:xfrm>
            <a:off x="753161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hu-HU" sz="4000"/>
              <a:t>Deák Ferenc az országgyűlésen</a:t>
            </a:r>
            <a:endParaRPr/>
          </a:p>
        </p:txBody>
      </p:sp>
      <p:sp>
        <p:nvSpPr>
          <p:cNvPr id="102" name="Google Shape;102;p5"/>
          <p:cNvSpPr txBox="1"/>
          <p:nvPr>
            <p:ph idx="1" type="body"/>
          </p:nvPr>
        </p:nvSpPr>
        <p:spPr>
          <a:xfrm>
            <a:off x="753161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hu-HU"/>
              <a:t>„Küldök én nektek magam helyett egy fiatal embert, kinek kisujjában több tudomány és képesség van, mint egész magamban”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lang="hu-HU"/>
              <a:t>(Deák Antal)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 txBox="1"/>
          <p:nvPr>
            <p:ph type="title"/>
          </p:nvPr>
        </p:nvSpPr>
        <p:spPr>
          <a:xfrm>
            <a:off x="711470" y="-116843"/>
            <a:ext cx="525131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Deák Ferenc politikája</a:t>
            </a:r>
            <a:endParaRPr/>
          </a:p>
        </p:txBody>
      </p:sp>
      <p:sp>
        <p:nvSpPr>
          <p:cNvPr id="109" name="Google Shape;109;p6"/>
          <p:cNvSpPr txBox="1"/>
          <p:nvPr>
            <p:ph idx="1" type="body"/>
          </p:nvPr>
        </p:nvSpPr>
        <p:spPr>
          <a:xfrm>
            <a:off x="838200" y="1201479"/>
            <a:ext cx="4619621" cy="4975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●"/>
            </a:pPr>
            <a:r>
              <a:rPr lang="hu-HU"/>
              <a:t>„Az országban senki sem tett törvényalkotó képességéről több tanúbizonyságot, mint ő. Ő írta volna a legjobb, legalaposabb, a magyar viszonyoknak legmegfelelőbb, legemberségesebb és legmeghatározottabb jogi kódexet, ha ideje és alkalma lett volna erre” (Kortársának nyilatkozata Deák Ferencről)</a:t>
            </a: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6229215" y="10"/>
            <a:ext cx="5962785" cy="685799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képen szöveg, térkép, atlasz látható&#10;&#10;Automatikusan generált leírás" id="116" name="Google Shape;116;p7"/>
          <p:cNvPicPr preferRelativeResize="0"/>
          <p:nvPr/>
        </p:nvPicPr>
        <p:blipFill rotWithShape="1">
          <a:blip r:embed="rId3">
            <a:alphaModFix/>
          </a:blip>
          <a:srcRect b="0" l="28672" r="193" t="8861"/>
          <a:stretch/>
        </p:blipFill>
        <p:spPr>
          <a:xfrm>
            <a:off x="20" y="10"/>
            <a:ext cx="866849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7"/>
          <p:cNvSpPr/>
          <p:nvPr/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7"/>
          <p:cNvSpPr txBox="1"/>
          <p:nvPr>
            <p:ph type="title"/>
          </p:nvPr>
        </p:nvSpPr>
        <p:spPr>
          <a:xfrm>
            <a:off x="7848600" y="1122363"/>
            <a:ext cx="4023360" cy="3204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hu-HU" sz="4800"/>
              <a:t>A háziadó</a:t>
            </a: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8"/>
          <p:cNvSpPr txBox="1"/>
          <p:nvPr>
            <p:ph type="title"/>
          </p:nvPr>
        </p:nvSpPr>
        <p:spPr>
          <a:xfrm>
            <a:off x="6657715" y="467271"/>
            <a:ext cx="4195674" cy="20525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hu-HU" sz="5600"/>
              <a:t>Igazságügyi miniszterként</a:t>
            </a: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322965" y="554152"/>
            <a:ext cx="5742189" cy="574218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505418" y="554151"/>
            <a:ext cx="5742189" cy="5742189"/>
          </a:xfrm>
          <a:custGeom>
            <a:rect b="b" l="l" r="r" t="t"/>
            <a:pathLst>
              <a:path extrusionOk="0" h="1838528" w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1004956" y="703679"/>
            <a:ext cx="171515" cy="171515"/>
          </a:xfrm>
          <a:custGeom>
            <a:rect b="b" l="l" r="r" t="t"/>
            <a:pathLst>
              <a:path extrusionOk="0" h="171515" w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422753" y="1562696"/>
            <a:ext cx="157545" cy="157545"/>
          </a:xfrm>
          <a:custGeom>
            <a:rect b="b" l="l" r="r" t="t"/>
            <a:pathLst>
              <a:path extrusionOk="0" h="157545" w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 txBox="1"/>
          <p:nvPr>
            <p:ph idx="1" type="body"/>
          </p:nvPr>
        </p:nvSpPr>
        <p:spPr>
          <a:xfrm>
            <a:off x="6385017" y="2911443"/>
            <a:ext cx="5063735" cy="338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●"/>
            </a:pPr>
            <a:r>
              <a:rPr lang="hu-HU">
                <a:solidFill>
                  <a:schemeClr val="dk1"/>
                </a:solidFill>
              </a:rPr>
              <a:t>„keserű volt nékem azon elhatározás, hogy részt vegyek azon minisztériumban, mely a hazának ily viszonyai között alakult, de kénszerített a becsület és a kötelesség, mert Batthyány kijelentette, hogy minisztériumot nélkülem nem alakít” (Deák Ferenc)</a:t>
            </a: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5454149" y="5775082"/>
            <a:ext cx="112426" cy="112426"/>
          </a:xfrm>
          <a:custGeom>
            <a:rect b="b" l="l" r="r" t="t"/>
            <a:pathLst>
              <a:path extrusionOk="0" h="112426" w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" name="Google Shape;133;p8"/>
          <p:cNvCxnSpPr/>
          <p:nvPr/>
        </p:nvCxnSpPr>
        <p:spPr>
          <a:xfrm>
            <a:off x="11586162" y="3619272"/>
            <a:ext cx="0" cy="3238728"/>
          </a:xfrm>
          <a:prstGeom prst="straightConnector1">
            <a:avLst/>
          </a:prstGeom>
          <a:noFill/>
          <a:ln cap="sq" cmpd="sng" w="25400">
            <a:solidFill>
              <a:schemeClr val="accent1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9"/>
          <p:cNvSpPr txBox="1"/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Play"/>
              <a:buNone/>
            </a:pPr>
            <a:r>
              <a:rPr lang="hu-HU" sz="4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 szabadságharc alatt</a:t>
            </a: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643278" y="4409267"/>
            <a:ext cx="3255095" cy="18288"/>
          </a:xfrm>
          <a:custGeom>
            <a:rect b="b" l="l" r="r" t="t"/>
            <a:pathLst>
              <a:path extrusionOk="0" fill="none" h="18288" w="3255095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extrusionOk="0" h="18288" w="3255095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296" y="682748"/>
            <a:ext cx="7214616" cy="5465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Szép Lilla</dc:creator>
</cp:coreProperties>
</file>