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6858000" cx="12192000"/>
  <p:notesSz cx="6858000" cy="9144000"/>
  <p:embeddedFontLst>
    <p:embeddedFont>
      <p:font typeface="Century Gothic"/>
      <p:regular r:id="rId34"/>
      <p:bold r:id="rId35"/>
      <p:italic r:id="rId36"/>
      <p:boldItalic r:id="rId3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8" roundtripDataSignature="AMtx7mghhexqGN4GNdYwDy5/eVuj4tztH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CenturyGothic-bold.fntdata"/><Relationship Id="rId12" Type="http://schemas.openxmlformats.org/officeDocument/2006/relationships/slide" Target="slides/slide8.xml"/><Relationship Id="rId34" Type="http://schemas.openxmlformats.org/officeDocument/2006/relationships/font" Target="fonts/CenturyGothic-regular.fntdata"/><Relationship Id="rId15" Type="http://schemas.openxmlformats.org/officeDocument/2006/relationships/slide" Target="slides/slide11.xml"/><Relationship Id="rId37" Type="http://schemas.openxmlformats.org/officeDocument/2006/relationships/font" Target="fonts/CenturyGothic-boldItalic.fntdata"/><Relationship Id="rId14" Type="http://schemas.openxmlformats.org/officeDocument/2006/relationships/slide" Target="slides/slide10.xml"/><Relationship Id="rId36" Type="http://schemas.openxmlformats.org/officeDocument/2006/relationships/font" Target="fonts/CenturyGothic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38" Type="http://customschemas.google.com/relationships/presentationmetadata" Target="meta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hu-HU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Google Shape;5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2f80f78713e_0_4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5" name="Google Shape;15;g2f80f78713e_0_4"/>
          <p:cNvSpPr txBox="1"/>
          <p:nvPr>
            <p:ph idx="1" type="subTitle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" name="Google Shape;16;g2f80f78713e_0_4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g2f80f78713e_0_39"/>
          <p:cNvSpPr txBox="1"/>
          <p:nvPr>
            <p:ph hasCustomPrompt="1" type="title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50" name="Google Shape;50;g2f80f78713e_0_39"/>
          <p:cNvSpPr txBox="1"/>
          <p:nvPr>
            <p:ph idx="1" type="body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 algn="ctr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 algn="ct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 algn="ctr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 algn="ctr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51" name="Google Shape;51;g2f80f78713e_0_39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2f80f78713e_0_4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g2f80f78713e_0_8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9" name="Google Shape;19;g2f80f78713e_0_8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g2f80f78713e_0_11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2" name="Google Shape;22;g2f80f78713e_0_11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23" name="Google Shape;23;g2f80f78713e_0_11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g2f80f78713e_0_15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26" name="Google Shape;26;g2f80f78713e_0_15"/>
          <p:cNvSpPr txBox="1"/>
          <p:nvPr>
            <p:ph idx="1" type="body"/>
          </p:nvPr>
        </p:nvSpPr>
        <p:spPr>
          <a:xfrm>
            <a:off x="4156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7" name="Google Shape;27;g2f80f78713e_0_15"/>
          <p:cNvSpPr txBox="1"/>
          <p:nvPr>
            <p:ph idx="2" type="body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49250" lvl="0" marL="45720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28" name="Google Shape;28;g2f80f78713e_0_15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2f80f78713e_0_2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31" name="Google Shape;31;g2f80f78713e_0_2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g2f80f78713e_0_23"/>
          <p:cNvSpPr txBox="1"/>
          <p:nvPr>
            <p:ph type="title"/>
          </p:nvPr>
        </p:nvSpPr>
        <p:spPr>
          <a:xfrm>
            <a:off x="415600" y="740800"/>
            <a:ext cx="3744000" cy="10077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34" name="Google Shape;34;g2f80f78713e_0_23"/>
          <p:cNvSpPr txBox="1"/>
          <p:nvPr>
            <p:ph idx="1" type="body"/>
          </p:nvPr>
        </p:nvSpPr>
        <p:spPr>
          <a:xfrm>
            <a:off x="415600" y="1852800"/>
            <a:ext cx="3744000" cy="42393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35" name="Google Shape;35;g2f80f78713e_0_23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g2f80f78713e_0_27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38" name="Google Shape;38;g2f80f78713e_0_27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2f80f78713e_0_30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g2f80f78713e_0_30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anchorCtr="0" anchor="b" bIns="121900" lIns="121900" spcFirstLastPara="1" rIns="121900" wrap="square" tIns="1219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42" name="Google Shape;42;g2f80f78713e_0_30"/>
          <p:cNvSpPr txBox="1"/>
          <p:nvPr>
            <p:ph idx="1" type="subTitle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43" name="Google Shape;43;g2f80f78713e_0_30"/>
          <p:cNvSpPr txBox="1"/>
          <p:nvPr>
            <p:ph idx="2" type="body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381000" lvl="0" marL="4572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indent="-349250" lvl="1" marL="9144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indent="-349250" lvl="2" marL="13716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indent="-349250" lvl="3" marL="18288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indent="-349250" lvl="4" marL="22860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indent="-349250" lvl="5" marL="27432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indent="-349250" lvl="6" marL="320040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indent="-349250" lvl="7" marL="365760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indent="-349250" lvl="8" marL="4114800"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/>
        </p:txBody>
      </p:sp>
      <p:sp>
        <p:nvSpPr>
          <p:cNvPr id="44" name="Google Shape;44;g2f80f78713e_0_3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g2f80f78713e_0_36"/>
          <p:cNvSpPr txBox="1"/>
          <p:nvPr>
            <p:ph idx="1" type="body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/>
        </p:txBody>
      </p:sp>
      <p:sp>
        <p:nvSpPr>
          <p:cNvPr id="47" name="Google Shape;47;g2f80f78713e_0_3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2f80f78713e_0_0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g2f80f78713e_0_0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rmAutofit/>
          </a:bodyPr>
          <a:lstStyle>
            <a:lvl1pPr indent="-3810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indent="-3492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indent="-3492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indent="-3492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indent="-3492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indent="-3492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indent="-3492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indent="-3492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indent="-3492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g2f80f78713e_0_0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21900" lIns="121900" spcFirstLastPara="1" rIns="121900" wrap="square" tIns="12190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3.jpg"/><Relationship Id="rId4" Type="http://schemas.openxmlformats.org/officeDocument/2006/relationships/image" Target="../media/image22.jpg"/><Relationship Id="rId5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22.jpg"/><Relationship Id="rId6" Type="http://schemas.openxmlformats.org/officeDocument/2006/relationships/image" Target="../media/image4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8.jpg"/><Relationship Id="rId4" Type="http://schemas.openxmlformats.org/officeDocument/2006/relationships/image" Target="../media/image41.jpg"/><Relationship Id="rId5" Type="http://schemas.openxmlformats.org/officeDocument/2006/relationships/image" Target="../media/image4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2.jpg"/><Relationship Id="rId4" Type="http://schemas.openxmlformats.org/officeDocument/2006/relationships/image" Target="../media/image23.jpg"/><Relationship Id="rId5" Type="http://schemas.openxmlformats.org/officeDocument/2006/relationships/image" Target="../media/image38.jpg"/><Relationship Id="rId6" Type="http://schemas.openxmlformats.org/officeDocument/2006/relationships/image" Target="../media/image22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6.jpg"/><Relationship Id="rId4" Type="http://schemas.openxmlformats.org/officeDocument/2006/relationships/image" Target="../media/image44.jpg"/><Relationship Id="rId5" Type="http://schemas.openxmlformats.org/officeDocument/2006/relationships/image" Target="../media/image25.jpg"/><Relationship Id="rId6" Type="http://schemas.openxmlformats.org/officeDocument/2006/relationships/image" Target="../media/image4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5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jpg"/><Relationship Id="rId4" Type="http://schemas.openxmlformats.org/officeDocument/2006/relationships/image" Target="../media/image2.jpg"/><Relationship Id="rId11" Type="http://schemas.openxmlformats.org/officeDocument/2006/relationships/image" Target="../media/image30.jpg"/><Relationship Id="rId10" Type="http://schemas.openxmlformats.org/officeDocument/2006/relationships/image" Target="../media/image14.png"/><Relationship Id="rId12" Type="http://schemas.openxmlformats.org/officeDocument/2006/relationships/image" Target="../media/image12.jpg"/><Relationship Id="rId9" Type="http://schemas.openxmlformats.org/officeDocument/2006/relationships/image" Target="../media/image3.jpg"/><Relationship Id="rId5" Type="http://schemas.openxmlformats.org/officeDocument/2006/relationships/image" Target="../media/image10.jpg"/><Relationship Id="rId6" Type="http://schemas.openxmlformats.org/officeDocument/2006/relationships/image" Target="../media/image6.jpg"/><Relationship Id="rId7" Type="http://schemas.openxmlformats.org/officeDocument/2006/relationships/image" Target="../media/image4.jpg"/><Relationship Id="rId8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56950" y="0"/>
            <a:ext cx="123489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"/>
          <p:cNvSpPr txBox="1"/>
          <p:nvPr/>
        </p:nvSpPr>
        <p:spPr>
          <a:xfrm>
            <a:off x="3557100" y="0"/>
            <a:ext cx="65679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7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Kossuth tér −</a:t>
            </a:r>
            <a:endParaRPr/>
          </a:p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hu-HU" sz="7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nemzet főtere</a:t>
            </a:r>
            <a:endParaRPr b="1" i="0" sz="7200" u="none" cap="small" strike="noStrike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0" name="Google Shape;60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56950" y="5724525"/>
            <a:ext cx="589100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Google Shape;14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75757" y="126492"/>
            <a:ext cx="9307285" cy="6552329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10"/>
          <p:cNvSpPr txBox="1"/>
          <p:nvPr/>
        </p:nvSpPr>
        <p:spPr>
          <a:xfrm>
            <a:off x="2286000" y="6041571"/>
            <a:ext cx="882004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1918.  november 16. a (nép)köztársaság kikiáltása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83368" y="0"/>
            <a:ext cx="96252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Google Shape;153;p11"/>
          <p:cNvSpPr txBox="1"/>
          <p:nvPr/>
        </p:nvSpPr>
        <p:spPr>
          <a:xfrm>
            <a:off x="1698172" y="6155872"/>
            <a:ext cx="852989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1919. március 21. a Tanácsköztársaság kikiáltása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73794" y="360000"/>
            <a:ext cx="8629633" cy="5871673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12"/>
          <p:cNvSpPr txBox="1"/>
          <p:nvPr/>
        </p:nvSpPr>
        <p:spPr>
          <a:xfrm>
            <a:off x="2873829" y="6334780"/>
            <a:ext cx="700704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1919. november 16. Horthy bevonulása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38588" y="0"/>
            <a:ext cx="1085341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3"/>
          <p:cNvSpPr txBox="1"/>
          <p:nvPr/>
        </p:nvSpPr>
        <p:spPr>
          <a:xfrm>
            <a:off x="2841172" y="360000"/>
            <a:ext cx="616386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ideiglenes Kossuth-híd (1946-60)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33636" y="0"/>
            <a:ext cx="74241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4"/>
          <p:cNvSpPr txBox="1"/>
          <p:nvPr/>
        </p:nvSpPr>
        <p:spPr>
          <a:xfrm>
            <a:off x="9057809" y="720000"/>
            <a:ext cx="3134191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1956. október 25.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sortűz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5029" y="0"/>
            <a:ext cx="1034194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5"/>
          <p:cNvSpPr txBox="1"/>
          <p:nvPr/>
        </p:nvSpPr>
        <p:spPr>
          <a:xfrm>
            <a:off x="1306285" y="5846047"/>
            <a:ext cx="73036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1989. október 23. a köztársaság kikiáltása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6"/>
          <p:cNvSpPr txBox="1"/>
          <p:nvPr/>
        </p:nvSpPr>
        <p:spPr>
          <a:xfrm>
            <a:off x="1763486" y="146957"/>
            <a:ext cx="7713971" cy="11387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Nemzeti emlékezet a Kossuth téren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dualizmus kora</a:t>
            </a:r>
            <a:endParaRPr/>
          </a:p>
        </p:txBody>
      </p:sp>
      <p:pic>
        <p:nvPicPr>
          <p:cNvPr id="183" name="Google Shape;183;p16"/>
          <p:cNvPicPr preferRelativeResize="0"/>
          <p:nvPr/>
        </p:nvPicPr>
        <p:blipFill rotWithShape="1">
          <a:blip r:embed="rId3">
            <a:alphaModFix/>
          </a:blip>
          <a:srcRect b="0" l="11792" r="5310" t="885"/>
          <a:stretch/>
        </p:blipFill>
        <p:spPr>
          <a:xfrm>
            <a:off x="5086818" y="963382"/>
            <a:ext cx="6105140" cy="5894617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16"/>
          <p:cNvSpPr txBox="1"/>
          <p:nvPr/>
        </p:nvSpPr>
        <p:spPr>
          <a:xfrm>
            <a:off x="1236988" y="5254953"/>
            <a:ext cx="367600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gróf Andrássy Gyula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7"/>
          <p:cNvSpPr txBox="1"/>
          <p:nvPr/>
        </p:nvSpPr>
        <p:spPr>
          <a:xfrm>
            <a:off x="1796144" y="196780"/>
            <a:ext cx="30091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Horthy-korszak</a:t>
            </a:r>
            <a:endParaRPr/>
          </a:p>
        </p:txBody>
      </p:sp>
      <p:pic>
        <p:nvPicPr>
          <p:cNvPr id="190" name="Google Shape;190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9144" y="1092200"/>
            <a:ext cx="10160000" cy="5765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18"/>
          <p:cNvPicPr preferRelativeResize="0"/>
          <p:nvPr/>
        </p:nvPicPr>
        <p:blipFill rotWithShape="1">
          <a:blip r:embed="rId3">
            <a:alphaModFix/>
          </a:blip>
          <a:srcRect b="26398" l="10778" r="34986" t="36"/>
          <a:stretch/>
        </p:blipFill>
        <p:spPr>
          <a:xfrm>
            <a:off x="4575493" y="147728"/>
            <a:ext cx="6805522" cy="6473507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8"/>
          <p:cNvSpPr txBox="1"/>
          <p:nvPr/>
        </p:nvSpPr>
        <p:spPr>
          <a:xfrm>
            <a:off x="1391608" y="4853929"/>
            <a:ext cx="31838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II. Rákóczi Ferenc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9"/>
          <p:cNvPicPr preferRelativeResize="0"/>
          <p:nvPr/>
        </p:nvPicPr>
        <p:blipFill rotWithShape="1">
          <a:blip r:embed="rId3">
            <a:alphaModFix/>
          </a:blip>
          <a:srcRect b="7077" l="12607" r="26320" t="-352"/>
          <a:stretch/>
        </p:blipFill>
        <p:spPr>
          <a:xfrm>
            <a:off x="149965" y="2538000"/>
            <a:ext cx="4245517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19"/>
          <p:cNvPicPr preferRelativeResize="0"/>
          <p:nvPr/>
        </p:nvPicPr>
        <p:blipFill rotWithShape="1">
          <a:blip r:embed="rId4">
            <a:alphaModFix/>
          </a:blip>
          <a:srcRect b="30476" l="3229" r="6295" t="2618"/>
          <a:stretch/>
        </p:blipFill>
        <p:spPr>
          <a:xfrm>
            <a:off x="4503280" y="0"/>
            <a:ext cx="4381494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19"/>
          <p:cNvPicPr preferRelativeResize="0"/>
          <p:nvPr/>
        </p:nvPicPr>
        <p:blipFill rotWithShape="1">
          <a:blip r:embed="rId5">
            <a:alphaModFix/>
          </a:blip>
          <a:srcRect b="0" l="21236" r="23316" t="178"/>
          <a:stretch/>
        </p:blipFill>
        <p:spPr>
          <a:xfrm>
            <a:off x="8992573" y="2538000"/>
            <a:ext cx="3199427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9"/>
          <p:cNvSpPr txBox="1"/>
          <p:nvPr/>
        </p:nvSpPr>
        <p:spPr>
          <a:xfrm>
            <a:off x="659357" y="2014780"/>
            <a:ext cx="28488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gróf Tisza István</a:t>
            </a:r>
            <a:endParaRPr/>
          </a:p>
        </p:txBody>
      </p:sp>
      <p:sp>
        <p:nvSpPr>
          <p:cNvPr id="205" name="Google Shape;205;p19"/>
          <p:cNvSpPr txBox="1"/>
          <p:nvPr/>
        </p:nvSpPr>
        <p:spPr>
          <a:xfrm>
            <a:off x="8992572" y="1636780"/>
            <a:ext cx="3217547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Nagyatádi Szabó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István</a:t>
            </a:r>
            <a:endParaRPr/>
          </a:p>
        </p:txBody>
      </p:sp>
      <p:sp>
        <p:nvSpPr>
          <p:cNvPr id="206" name="Google Shape;206;p19"/>
          <p:cNvSpPr txBox="1"/>
          <p:nvPr/>
        </p:nvSpPr>
        <p:spPr>
          <a:xfrm>
            <a:off x="4877571" y="4436390"/>
            <a:ext cx="3365024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nemzet vértanúi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1918-19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67643" y="896356"/>
            <a:ext cx="8873145" cy="5961644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2"/>
          <p:cNvSpPr txBox="1"/>
          <p:nvPr/>
        </p:nvSpPr>
        <p:spPr>
          <a:xfrm>
            <a:off x="3984172" y="6334780"/>
            <a:ext cx="54088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Agrárminisztérium (1886-87)</a:t>
            </a:r>
            <a:endParaRPr/>
          </a:p>
        </p:txBody>
      </p:sp>
      <p:sp>
        <p:nvSpPr>
          <p:cNvPr id="67" name="Google Shape;67;p2"/>
          <p:cNvSpPr txBox="1"/>
          <p:nvPr/>
        </p:nvSpPr>
        <p:spPr>
          <a:xfrm>
            <a:off x="1763486" y="146957"/>
            <a:ext cx="5314275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Kossuth tér születése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0"/>
          <p:cNvSpPr txBox="1"/>
          <p:nvPr/>
        </p:nvSpPr>
        <p:spPr>
          <a:xfrm>
            <a:off x="1796144" y="196780"/>
            <a:ext cx="428995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kommunista diktatúra</a:t>
            </a:r>
            <a:endParaRPr/>
          </a:p>
        </p:txBody>
      </p:sp>
      <p:pic>
        <p:nvPicPr>
          <p:cNvPr id="212" name="Google Shape;212;p20"/>
          <p:cNvPicPr preferRelativeResize="0"/>
          <p:nvPr/>
        </p:nvPicPr>
        <p:blipFill rotWithShape="1">
          <a:blip r:embed="rId3">
            <a:alphaModFix/>
          </a:blip>
          <a:srcRect b="0" l="11792" r="5310" t="885"/>
          <a:stretch/>
        </p:blipFill>
        <p:spPr>
          <a:xfrm>
            <a:off x="160518" y="1730828"/>
            <a:ext cx="2982858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0"/>
          <p:cNvPicPr preferRelativeResize="0"/>
          <p:nvPr/>
        </p:nvPicPr>
        <p:blipFill rotWithShape="1">
          <a:blip r:embed="rId4">
            <a:alphaModFix/>
          </a:blip>
          <a:srcRect b="7077" l="12607" r="26320" t="-352"/>
          <a:stretch/>
        </p:blipFill>
        <p:spPr>
          <a:xfrm>
            <a:off x="3539039" y="1730828"/>
            <a:ext cx="283034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0"/>
          <p:cNvPicPr preferRelativeResize="0"/>
          <p:nvPr/>
        </p:nvPicPr>
        <p:blipFill rotWithShape="1">
          <a:blip r:embed="rId5">
            <a:alphaModFix/>
          </a:blip>
          <a:srcRect b="30476" l="3229" r="6295" t="2618"/>
          <a:stretch/>
        </p:blipFill>
        <p:spPr>
          <a:xfrm>
            <a:off x="6781909" y="1730828"/>
            <a:ext cx="2920996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5" name="Google Shape;215;p20"/>
          <p:cNvCxnSpPr/>
          <p:nvPr/>
        </p:nvCxnSpPr>
        <p:spPr>
          <a:xfrm flipH="1">
            <a:off x="0" y="1583871"/>
            <a:ext cx="3311149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p20"/>
          <p:cNvCxnSpPr/>
          <p:nvPr/>
        </p:nvCxnSpPr>
        <p:spPr>
          <a:xfrm flipH="1">
            <a:off x="3380508" y="1583871"/>
            <a:ext cx="3173054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7" name="Google Shape;217;p20"/>
          <p:cNvCxnSpPr/>
          <p:nvPr/>
        </p:nvCxnSpPr>
        <p:spPr>
          <a:xfrm flipH="1">
            <a:off x="6638938" y="1583871"/>
            <a:ext cx="3256176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8" name="Google Shape;218;p20"/>
          <p:cNvCxnSpPr/>
          <p:nvPr/>
        </p:nvCxnSpPr>
        <p:spPr>
          <a:xfrm>
            <a:off x="0" y="1583871"/>
            <a:ext cx="3311149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p20"/>
          <p:cNvCxnSpPr/>
          <p:nvPr/>
        </p:nvCxnSpPr>
        <p:spPr>
          <a:xfrm>
            <a:off x="3380508" y="1583871"/>
            <a:ext cx="3173054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p20"/>
          <p:cNvCxnSpPr/>
          <p:nvPr/>
        </p:nvCxnSpPr>
        <p:spPr>
          <a:xfrm>
            <a:off x="6622921" y="1583871"/>
            <a:ext cx="3272193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21" name="Google Shape;221;p20"/>
          <p:cNvPicPr preferRelativeResize="0"/>
          <p:nvPr/>
        </p:nvPicPr>
        <p:blipFill rotWithShape="1">
          <a:blip r:embed="rId6">
            <a:alphaModFix/>
          </a:blip>
          <a:srcRect b="0" l="21236" r="23316" t="178"/>
          <a:stretch/>
        </p:blipFill>
        <p:spPr>
          <a:xfrm>
            <a:off x="10144162" y="1730828"/>
            <a:ext cx="2132951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2" name="Google Shape;222;p20"/>
          <p:cNvCxnSpPr/>
          <p:nvPr/>
        </p:nvCxnSpPr>
        <p:spPr>
          <a:xfrm flipH="1">
            <a:off x="10038085" y="1583871"/>
            <a:ext cx="2153915" cy="3178993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3" name="Google Shape;223;p20"/>
          <p:cNvCxnSpPr/>
          <p:nvPr/>
        </p:nvCxnSpPr>
        <p:spPr>
          <a:xfrm>
            <a:off x="10038085" y="1583871"/>
            <a:ext cx="2153915" cy="3178993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21"/>
          <p:cNvPicPr preferRelativeResize="0"/>
          <p:nvPr/>
        </p:nvPicPr>
        <p:blipFill rotWithShape="1">
          <a:blip r:embed="rId3">
            <a:alphaModFix/>
          </a:blip>
          <a:srcRect b="22932" l="30459" r="13692" t="288"/>
          <a:stretch/>
        </p:blipFill>
        <p:spPr>
          <a:xfrm>
            <a:off x="659357" y="1371598"/>
            <a:ext cx="4709647" cy="43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9771" y="1371598"/>
            <a:ext cx="5760000" cy="43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Google Shape;230;p21"/>
          <p:cNvSpPr txBox="1"/>
          <p:nvPr/>
        </p:nvSpPr>
        <p:spPr>
          <a:xfrm>
            <a:off x="1339683" y="5819976"/>
            <a:ext cx="334899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gróf Károlyi Mihály</a:t>
            </a:r>
            <a:endParaRPr/>
          </a:p>
        </p:txBody>
      </p:sp>
      <p:sp>
        <p:nvSpPr>
          <p:cNvPr id="231" name="Google Shape;231;p21"/>
          <p:cNvSpPr txBox="1"/>
          <p:nvPr/>
        </p:nvSpPr>
        <p:spPr>
          <a:xfrm>
            <a:off x="7723415" y="5819976"/>
            <a:ext cx="223009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József Attila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3"/>
          <p:cNvSpPr txBox="1"/>
          <p:nvPr/>
        </p:nvSpPr>
        <p:spPr>
          <a:xfrm>
            <a:off x="1796144" y="196780"/>
            <a:ext cx="457048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rendszerváltoztatás óta</a:t>
            </a:r>
            <a:endParaRPr/>
          </a:p>
        </p:txBody>
      </p:sp>
      <p:pic>
        <p:nvPicPr>
          <p:cNvPr id="242" name="Google Shape;242;p23"/>
          <p:cNvPicPr preferRelativeResize="0"/>
          <p:nvPr/>
        </p:nvPicPr>
        <p:blipFill rotWithShape="1">
          <a:blip r:embed="rId3">
            <a:alphaModFix/>
          </a:blip>
          <a:srcRect b="24591" l="16713" r="4214" t="14265"/>
          <a:stretch/>
        </p:blipFill>
        <p:spPr>
          <a:xfrm>
            <a:off x="6166756" y="720000"/>
            <a:ext cx="6025243" cy="3494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 rotWithShape="1">
          <a:blip r:embed="rId4">
            <a:alphaModFix/>
          </a:blip>
          <a:srcRect b="0" l="0" r="39889" t="184"/>
          <a:stretch/>
        </p:blipFill>
        <p:spPr>
          <a:xfrm>
            <a:off x="299357" y="3258000"/>
            <a:ext cx="2890644" cy="360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405169" y="3258000"/>
            <a:ext cx="2546419" cy="36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3"/>
          <p:cNvSpPr txBox="1"/>
          <p:nvPr/>
        </p:nvSpPr>
        <p:spPr>
          <a:xfrm>
            <a:off x="8332553" y="4343401"/>
            <a:ext cx="198964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Nagy Imre</a:t>
            </a:r>
            <a:endParaRPr/>
          </a:p>
        </p:txBody>
      </p:sp>
      <p:sp>
        <p:nvSpPr>
          <p:cNvPr id="246" name="Google Shape;246;p23"/>
          <p:cNvSpPr txBox="1"/>
          <p:nvPr/>
        </p:nvSpPr>
        <p:spPr>
          <a:xfrm>
            <a:off x="236810" y="2303893"/>
            <a:ext cx="5681363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sortűz áldozatainak emlékműve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és jelképes sírja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8530" y="0"/>
            <a:ext cx="455494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4"/>
          <p:cNvSpPr txBox="1"/>
          <p:nvPr/>
        </p:nvSpPr>
        <p:spPr>
          <a:xfrm>
            <a:off x="8882743" y="2024743"/>
            <a:ext cx="2464136" cy="138499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holokauszt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áldozatainak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emlékműve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114" y="213043"/>
            <a:ext cx="9568541" cy="6385406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5"/>
          <p:cNvSpPr txBox="1"/>
          <p:nvPr/>
        </p:nvSpPr>
        <p:spPr>
          <a:xfrm>
            <a:off x="3380014" y="5763986"/>
            <a:ext cx="611417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Nemzeti Összetartozás Emlékhelye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26"/>
          <p:cNvPicPr preferRelativeResize="0"/>
          <p:nvPr/>
        </p:nvPicPr>
        <p:blipFill rotWithShape="1">
          <a:blip r:embed="rId3">
            <a:alphaModFix/>
          </a:blip>
          <a:srcRect b="22932" l="30459" r="13692" t="288"/>
          <a:stretch/>
        </p:blipFill>
        <p:spPr>
          <a:xfrm>
            <a:off x="1851342" y="360000"/>
            <a:ext cx="313976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6"/>
          <p:cNvPicPr preferRelativeResize="0"/>
          <p:nvPr/>
        </p:nvPicPr>
        <p:blipFill rotWithShape="1">
          <a:blip r:embed="rId4">
            <a:alphaModFix/>
          </a:blip>
          <a:srcRect b="7077" l="12607" r="26320" t="-352"/>
          <a:stretch/>
        </p:blipFill>
        <p:spPr>
          <a:xfrm>
            <a:off x="7418723" y="360000"/>
            <a:ext cx="2830345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6"/>
          <p:cNvPicPr preferRelativeResize="0"/>
          <p:nvPr/>
        </p:nvPicPr>
        <p:blipFill rotWithShape="1">
          <a:blip r:embed="rId5">
            <a:alphaModFix/>
          </a:blip>
          <a:srcRect b="24591" l="16713" r="4214" t="14265"/>
          <a:stretch/>
        </p:blipFill>
        <p:spPr>
          <a:xfrm>
            <a:off x="1851342" y="3561171"/>
            <a:ext cx="496598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6"/>
          <p:cNvPicPr preferRelativeResize="0"/>
          <p:nvPr/>
        </p:nvPicPr>
        <p:blipFill rotWithShape="1">
          <a:blip r:embed="rId6">
            <a:alphaModFix/>
          </a:blip>
          <a:srcRect b="30476" l="3229" r="6295" t="2618"/>
          <a:stretch/>
        </p:blipFill>
        <p:spPr>
          <a:xfrm>
            <a:off x="7418723" y="3561171"/>
            <a:ext cx="2920996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26"/>
          <p:cNvCxnSpPr/>
          <p:nvPr/>
        </p:nvCxnSpPr>
        <p:spPr>
          <a:xfrm>
            <a:off x="1765649" y="216514"/>
            <a:ext cx="3311149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p26"/>
          <p:cNvCxnSpPr/>
          <p:nvPr/>
        </p:nvCxnSpPr>
        <p:spPr>
          <a:xfrm>
            <a:off x="1679958" y="3409135"/>
            <a:ext cx="5308671" cy="3032036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9" name="Google Shape;269;p26"/>
          <p:cNvCxnSpPr/>
          <p:nvPr/>
        </p:nvCxnSpPr>
        <p:spPr>
          <a:xfrm flipH="1">
            <a:off x="1765648" y="225063"/>
            <a:ext cx="3311149" cy="3184072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0" name="Google Shape;270;p26"/>
          <p:cNvCxnSpPr/>
          <p:nvPr/>
        </p:nvCxnSpPr>
        <p:spPr>
          <a:xfrm flipH="1">
            <a:off x="1765647" y="3383421"/>
            <a:ext cx="5181773" cy="3057750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p26"/>
          <p:cNvCxnSpPr/>
          <p:nvPr/>
        </p:nvCxnSpPr>
        <p:spPr>
          <a:xfrm>
            <a:off x="5306786" y="1808550"/>
            <a:ext cx="1681843" cy="8549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272" name="Google Shape;272;p26"/>
          <p:cNvCxnSpPr/>
          <p:nvPr/>
        </p:nvCxnSpPr>
        <p:spPr>
          <a:xfrm>
            <a:off x="6947420" y="5001171"/>
            <a:ext cx="351451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69428" y="145143"/>
            <a:ext cx="384000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69744" y="145143"/>
            <a:ext cx="5074890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7"/>
          <p:cNvPicPr preferRelativeResize="0"/>
          <p:nvPr/>
        </p:nvPicPr>
        <p:blipFill rotWithShape="1">
          <a:blip r:embed="rId5">
            <a:alphaModFix/>
          </a:blip>
          <a:srcRect b="0" l="11792" r="5310" t="885"/>
          <a:stretch/>
        </p:blipFill>
        <p:spPr>
          <a:xfrm>
            <a:off x="1952571" y="3657599"/>
            <a:ext cx="2982858" cy="28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7"/>
          <p:cNvPicPr preferRelativeResize="0"/>
          <p:nvPr/>
        </p:nvPicPr>
        <p:blipFill rotWithShape="1">
          <a:blip r:embed="rId6">
            <a:alphaModFix/>
          </a:blip>
          <a:srcRect b="0" l="21236" r="23316" t="178"/>
          <a:stretch/>
        </p:blipFill>
        <p:spPr>
          <a:xfrm>
            <a:off x="7743862" y="3657599"/>
            <a:ext cx="2132951" cy="2880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1" name="Google Shape;281;p27"/>
          <p:cNvCxnSpPr/>
          <p:nvPr/>
        </p:nvCxnSpPr>
        <p:spPr>
          <a:xfrm>
            <a:off x="1488063" y="0"/>
            <a:ext cx="4021365" cy="3025143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2" name="Google Shape;282;p27"/>
          <p:cNvCxnSpPr/>
          <p:nvPr/>
        </p:nvCxnSpPr>
        <p:spPr>
          <a:xfrm flipH="1">
            <a:off x="1488063" y="0"/>
            <a:ext cx="4202731" cy="3151414"/>
          </a:xfrm>
          <a:prstGeom prst="straightConnector1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p27"/>
          <p:cNvCxnSpPr/>
          <p:nvPr/>
        </p:nvCxnSpPr>
        <p:spPr>
          <a:xfrm>
            <a:off x="5690794" y="1583871"/>
            <a:ext cx="644692" cy="0"/>
          </a:xfrm>
          <a:prstGeom prst="straightConnector1">
            <a:avLst/>
          </a:prstGeom>
          <a:noFill/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/>
          <p:nvPr/>
        </p:nvSpPr>
        <p:spPr>
          <a:xfrm>
            <a:off x="1763486" y="146958"/>
            <a:ext cx="9552214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Feladatok a Kossuth téren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Nyomkeresés</a:t>
            </a:r>
            <a:endParaRPr/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Képes krónika (kisfilm):	− Országház</a:t>
            </a:r>
            <a:endParaRPr/>
          </a:p>
          <a:p>
            <a:pPr indent="0" lvl="8" marL="3657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Kúria</a:t>
            </a:r>
            <a:endParaRPr/>
          </a:p>
          <a:p>
            <a:pPr indent="0" lvl="8" marL="3657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Agrárminisztérium</a:t>
            </a:r>
            <a:endParaRPr/>
          </a:p>
          <a:p>
            <a:pPr indent="0" lvl="8" marL="3657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Összetartozás Emlékhelye</a:t>
            </a:r>
            <a:endParaRPr/>
          </a:p>
          <a:p>
            <a:pPr indent="0" lvl="8" marL="36576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hu-HU" sz="2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		− Tisza- szobor </a:t>
            </a:r>
            <a:endParaRPr b="0" i="0" sz="2800" u="none" cap="none" strike="noStrike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Tudáspróba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703" y="0"/>
            <a:ext cx="102972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9"/>
          <p:cNvSpPr txBox="1"/>
          <p:nvPr/>
        </p:nvSpPr>
        <p:spPr>
          <a:xfrm>
            <a:off x="6384471" y="458390"/>
            <a:ext cx="500810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Találkozunk a Kossuth téren!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6371" y="0"/>
            <a:ext cx="9497786" cy="6037030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"/>
          <p:cNvSpPr txBox="1"/>
          <p:nvPr/>
        </p:nvSpPr>
        <p:spPr>
          <a:xfrm>
            <a:off x="5241472" y="6172199"/>
            <a:ext cx="306045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Kúria (1893-96)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Google Shape;78;p4"/>
          <p:cNvPicPr preferRelativeResize="0"/>
          <p:nvPr/>
        </p:nvPicPr>
        <p:blipFill rotWithShape="1">
          <a:blip r:embed="rId3">
            <a:alphaModFix/>
          </a:blip>
          <a:srcRect b="0" l="25" r="0" t="13333"/>
          <a:stretch/>
        </p:blipFill>
        <p:spPr>
          <a:xfrm>
            <a:off x="1714499" y="0"/>
            <a:ext cx="9878787" cy="6127762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4"/>
          <p:cNvSpPr txBox="1"/>
          <p:nvPr/>
        </p:nvSpPr>
        <p:spPr>
          <a:xfrm>
            <a:off x="3935186" y="6334780"/>
            <a:ext cx="4572085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az Országház (1885-1902)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94114" y="0"/>
            <a:ext cx="10297887" cy="68609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4016" y="720000"/>
            <a:ext cx="10597984" cy="5205412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6"/>
          <p:cNvSpPr txBox="1"/>
          <p:nvPr/>
        </p:nvSpPr>
        <p:spPr>
          <a:xfrm>
            <a:off x="6205961" y="175334"/>
            <a:ext cx="137409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Kossuth tér</a:t>
            </a:r>
            <a:endParaRPr/>
          </a:p>
        </p:txBody>
      </p:sp>
      <p:sp>
        <p:nvSpPr>
          <p:cNvPr id="91" name="Google Shape;91;p6"/>
          <p:cNvSpPr txBox="1"/>
          <p:nvPr/>
        </p:nvSpPr>
        <p:spPr>
          <a:xfrm>
            <a:off x="6495302" y="6100746"/>
            <a:ext cx="79541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Duna</a:t>
            </a:r>
            <a:endParaRPr/>
          </a:p>
        </p:txBody>
      </p:sp>
      <p:sp>
        <p:nvSpPr>
          <p:cNvPr id="92" name="Google Shape;92;p6"/>
          <p:cNvSpPr txBox="1"/>
          <p:nvPr/>
        </p:nvSpPr>
        <p:spPr>
          <a:xfrm>
            <a:off x="9090962" y="2421616"/>
            <a:ext cx="284084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Képviselőházi ülésterem</a:t>
            </a:r>
            <a:endParaRPr/>
          </a:p>
        </p:txBody>
      </p:sp>
      <p:sp>
        <p:nvSpPr>
          <p:cNvPr id="93" name="Google Shape;93;p6"/>
          <p:cNvSpPr txBox="1"/>
          <p:nvPr/>
        </p:nvSpPr>
        <p:spPr>
          <a:xfrm>
            <a:off x="2583275" y="2421616"/>
            <a:ext cx="261321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Főrendiházi ülésterem</a:t>
            </a:r>
            <a:endParaRPr/>
          </a:p>
        </p:txBody>
      </p:sp>
      <p:sp>
        <p:nvSpPr>
          <p:cNvPr id="94" name="Google Shape;94;p6"/>
          <p:cNvSpPr txBox="1"/>
          <p:nvPr/>
        </p:nvSpPr>
        <p:spPr>
          <a:xfrm>
            <a:off x="8622724" y="1779951"/>
            <a:ext cx="1845377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Kupolacsarnok</a:t>
            </a:r>
            <a:endParaRPr/>
          </a:p>
        </p:txBody>
      </p:sp>
      <p:sp>
        <p:nvSpPr>
          <p:cNvPr id="95" name="Google Shape;95;p6"/>
          <p:cNvSpPr txBox="1"/>
          <p:nvPr/>
        </p:nvSpPr>
        <p:spPr>
          <a:xfrm>
            <a:off x="3750421" y="729332"/>
            <a:ext cx="218200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Delegációs terem</a:t>
            </a:r>
            <a:endParaRPr/>
          </a:p>
        </p:txBody>
      </p:sp>
      <p:sp>
        <p:nvSpPr>
          <p:cNvPr id="96" name="Google Shape;96;p6"/>
          <p:cNvSpPr txBox="1"/>
          <p:nvPr/>
        </p:nvSpPr>
        <p:spPr>
          <a:xfrm>
            <a:off x="3750421" y="1764394"/>
            <a:ext cx="133402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Díszlépcső</a:t>
            </a:r>
            <a:endParaRPr/>
          </a:p>
        </p:txBody>
      </p:sp>
      <p:sp>
        <p:nvSpPr>
          <p:cNvPr id="97" name="Google Shape;97;p6"/>
          <p:cNvSpPr txBox="1"/>
          <p:nvPr/>
        </p:nvSpPr>
        <p:spPr>
          <a:xfrm>
            <a:off x="8173444" y="5471817"/>
            <a:ext cx="116891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Könyvtár</a:t>
            </a:r>
            <a:endParaRPr/>
          </a:p>
        </p:txBody>
      </p:sp>
      <p:cxnSp>
        <p:nvCxnSpPr>
          <p:cNvPr id="98" name="Google Shape;98;p6"/>
          <p:cNvCxnSpPr/>
          <p:nvPr/>
        </p:nvCxnSpPr>
        <p:spPr>
          <a:xfrm flipH="1">
            <a:off x="6893007" y="2149283"/>
            <a:ext cx="1729717" cy="1965517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99" name="Google Shape;99;p6"/>
          <p:cNvCxnSpPr/>
          <p:nvPr/>
        </p:nvCxnSpPr>
        <p:spPr>
          <a:xfrm flipH="1">
            <a:off x="9090962" y="2790948"/>
            <a:ext cx="918452" cy="1209552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0" name="Google Shape;100;p6"/>
          <p:cNvCxnSpPr/>
          <p:nvPr/>
        </p:nvCxnSpPr>
        <p:spPr>
          <a:xfrm rot="10800000">
            <a:off x="7053943" y="5456803"/>
            <a:ext cx="1119501" cy="19968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1" name="Google Shape;101;p6"/>
          <p:cNvCxnSpPr/>
          <p:nvPr/>
        </p:nvCxnSpPr>
        <p:spPr>
          <a:xfrm>
            <a:off x="3750421" y="2790948"/>
            <a:ext cx="805250" cy="1311679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2" name="Google Shape;102;p6"/>
          <p:cNvCxnSpPr/>
          <p:nvPr/>
        </p:nvCxnSpPr>
        <p:spPr>
          <a:xfrm>
            <a:off x="5084441" y="2010056"/>
            <a:ext cx="1808566" cy="411560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  <p:cxnSp>
        <p:nvCxnSpPr>
          <p:cNvPr id="103" name="Google Shape;103;p6"/>
          <p:cNvCxnSpPr/>
          <p:nvPr/>
        </p:nvCxnSpPr>
        <p:spPr>
          <a:xfrm>
            <a:off x="5949299" y="980551"/>
            <a:ext cx="864859" cy="263641"/>
          </a:xfrm>
          <a:prstGeom prst="straightConnector1">
            <a:avLst/>
          </a:prstGeom>
          <a:noFill/>
          <a:ln cap="flat" cmpd="sng" w="57150">
            <a:solidFill>
              <a:schemeClr val="dk1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97835" y="0"/>
            <a:ext cx="724947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8"/>
          <p:cNvSpPr txBox="1"/>
          <p:nvPr/>
        </p:nvSpPr>
        <p:spPr>
          <a:xfrm>
            <a:off x="1763486" y="146957"/>
            <a:ext cx="6328977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hu-HU" sz="4000" cap="small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Történelem a Kossuth téren</a:t>
            </a:r>
            <a:endParaRPr/>
          </a:p>
        </p:txBody>
      </p:sp>
      <p:pic>
        <p:nvPicPr>
          <p:cNvPr id="114" name="Google Shape;11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75519" y="1286307"/>
            <a:ext cx="117026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4991" y="1307058"/>
            <a:ext cx="2558823" cy="143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96556" y="1307058"/>
            <a:ext cx="1472432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8"/>
          <p:cNvPicPr preferRelativeResize="0"/>
          <p:nvPr/>
        </p:nvPicPr>
        <p:blipFill rotWithShape="1">
          <a:blip r:embed="rId6">
            <a:alphaModFix/>
          </a:blip>
          <a:srcRect b="19485" l="17657" r="17542" t="18457"/>
          <a:stretch/>
        </p:blipFill>
        <p:spPr>
          <a:xfrm>
            <a:off x="6301409" y="1286307"/>
            <a:ext cx="150364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137476" y="1307058"/>
            <a:ext cx="1093176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563073" y="1307058"/>
            <a:ext cx="234857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348980" y="3833019"/>
            <a:ext cx="1501033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8"/>
          <p:cNvPicPr preferRelativeResize="0"/>
          <p:nvPr/>
        </p:nvPicPr>
        <p:blipFill rotWithShape="1">
          <a:blip r:embed="rId10">
            <a:alphaModFix/>
          </a:blip>
          <a:srcRect b="13143" l="14287" r="15428" t="11857"/>
          <a:stretch/>
        </p:blipFill>
        <p:spPr>
          <a:xfrm>
            <a:off x="3322012" y="3833019"/>
            <a:ext cx="134948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8"/>
          <p:cNvPicPr preferRelativeResize="0"/>
          <p:nvPr/>
        </p:nvPicPr>
        <p:blipFill rotWithShape="1">
          <a:blip r:embed="rId11">
            <a:alphaModFix/>
          </a:blip>
          <a:srcRect b="25858" l="-392" r="3104" t="24774"/>
          <a:stretch/>
        </p:blipFill>
        <p:spPr>
          <a:xfrm>
            <a:off x="7119141" y="3833019"/>
            <a:ext cx="2128350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8"/>
          <p:cNvPicPr preferRelativeResize="0"/>
          <p:nvPr/>
        </p:nvPicPr>
        <p:blipFill rotWithShape="1">
          <a:blip r:embed="rId12">
            <a:alphaModFix/>
          </a:blip>
          <a:srcRect b="0" l="25403" r="26372" t="0"/>
          <a:stretch/>
        </p:blipFill>
        <p:spPr>
          <a:xfrm>
            <a:off x="9719491" y="3833019"/>
            <a:ext cx="795429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8"/>
          <p:cNvPicPr preferRelativeResize="0"/>
          <p:nvPr/>
        </p:nvPicPr>
        <p:blipFill rotWithShape="1">
          <a:blip r:embed="rId6">
            <a:alphaModFix/>
          </a:blip>
          <a:srcRect b="19485" l="17657" r="17542" t="18457"/>
          <a:stretch/>
        </p:blipFill>
        <p:spPr>
          <a:xfrm>
            <a:off x="5143496" y="3833019"/>
            <a:ext cx="1503646" cy="14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8"/>
          <p:cNvSpPr txBox="1"/>
          <p:nvPr/>
        </p:nvSpPr>
        <p:spPr>
          <a:xfrm>
            <a:off x="10172117" y="2733039"/>
            <a:ext cx="9877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Trianon</a:t>
            </a:r>
            <a:endParaRPr/>
          </a:p>
        </p:txBody>
      </p:sp>
      <p:sp>
        <p:nvSpPr>
          <p:cNvPr id="126" name="Google Shape;126;p8"/>
          <p:cNvSpPr txBox="1"/>
          <p:nvPr/>
        </p:nvSpPr>
        <p:spPr>
          <a:xfrm>
            <a:off x="888543" y="5312631"/>
            <a:ext cx="253306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       1939-45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második világháború</a:t>
            </a:r>
            <a:endParaRPr/>
          </a:p>
        </p:txBody>
      </p:sp>
      <p:sp>
        <p:nvSpPr>
          <p:cNvPr id="127" name="Google Shape;127;p8"/>
          <p:cNvSpPr txBox="1"/>
          <p:nvPr/>
        </p:nvSpPr>
        <p:spPr>
          <a:xfrm>
            <a:off x="878918" y="2726307"/>
            <a:ext cx="126509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1867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kiegyezés</a:t>
            </a:r>
            <a:endParaRPr/>
          </a:p>
        </p:txBody>
      </p:sp>
      <p:sp>
        <p:nvSpPr>
          <p:cNvPr id="128" name="Google Shape;128;p8"/>
          <p:cNvSpPr txBox="1"/>
          <p:nvPr/>
        </p:nvSpPr>
        <p:spPr>
          <a:xfrm>
            <a:off x="2455440" y="2710471"/>
            <a:ext cx="203613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1914-18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első világháború</a:t>
            </a:r>
            <a:endParaRPr/>
          </a:p>
        </p:txBody>
      </p:sp>
      <p:sp>
        <p:nvSpPr>
          <p:cNvPr id="129" name="Google Shape;129;p8"/>
          <p:cNvSpPr txBox="1"/>
          <p:nvPr/>
        </p:nvSpPr>
        <p:spPr>
          <a:xfrm>
            <a:off x="4363941" y="2710471"/>
            <a:ext cx="143180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1918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forradalom</a:t>
            </a:r>
            <a:endParaRPr/>
          </a:p>
        </p:txBody>
      </p:sp>
      <p:sp>
        <p:nvSpPr>
          <p:cNvPr id="130" name="Google Shape;130;p8"/>
          <p:cNvSpPr txBox="1"/>
          <p:nvPr/>
        </p:nvSpPr>
        <p:spPr>
          <a:xfrm>
            <a:off x="5710643" y="2710472"/>
            <a:ext cx="229421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Tanácsköztársaság</a:t>
            </a:r>
            <a:endParaRPr/>
          </a:p>
        </p:txBody>
      </p:sp>
      <p:sp>
        <p:nvSpPr>
          <p:cNvPr id="131" name="Google Shape;131;p8"/>
          <p:cNvSpPr txBox="1"/>
          <p:nvPr/>
        </p:nvSpPr>
        <p:spPr>
          <a:xfrm>
            <a:off x="7893480" y="2710472"/>
            <a:ext cx="1967205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1919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ellenforradalom</a:t>
            </a:r>
            <a:endParaRPr/>
          </a:p>
        </p:txBody>
      </p:sp>
      <p:sp>
        <p:nvSpPr>
          <p:cNvPr id="132" name="Google Shape;132;p8"/>
          <p:cNvSpPr txBox="1"/>
          <p:nvPr/>
        </p:nvSpPr>
        <p:spPr>
          <a:xfrm>
            <a:off x="9050677" y="5312628"/>
            <a:ext cx="234230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1989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rendszerváltoztatás</a:t>
            </a:r>
            <a:endParaRPr/>
          </a:p>
        </p:txBody>
      </p:sp>
      <p:sp>
        <p:nvSpPr>
          <p:cNvPr id="133" name="Google Shape;133;p8"/>
          <p:cNvSpPr txBox="1"/>
          <p:nvPr/>
        </p:nvSpPr>
        <p:spPr>
          <a:xfrm>
            <a:off x="7564560" y="5324297"/>
            <a:ext cx="1431802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1956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forradalom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4" name="Google Shape;134;p8"/>
          <p:cNvSpPr txBox="1"/>
          <p:nvPr/>
        </p:nvSpPr>
        <p:spPr>
          <a:xfrm>
            <a:off x="4826763" y="5312629"/>
            <a:ext cx="260359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1948/49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kommunista diktatúra</a:t>
            </a:r>
            <a:endParaRPr/>
          </a:p>
        </p:txBody>
      </p:sp>
      <p:sp>
        <p:nvSpPr>
          <p:cNvPr id="135" name="Google Shape;135;p8"/>
          <p:cNvSpPr txBox="1"/>
          <p:nvPr/>
        </p:nvSpPr>
        <p:spPr>
          <a:xfrm>
            <a:off x="3473507" y="5312630"/>
            <a:ext cx="135325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1944-45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holokauszt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42143" y="0"/>
            <a:ext cx="462597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9"/>
          <p:cNvSpPr txBox="1"/>
          <p:nvPr/>
        </p:nvSpPr>
        <p:spPr>
          <a:xfrm>
            <a:off x="8539843" y="1143000"/>
            <a:ext cx="3134191" cy="181588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5143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AutoNum type="arabicPeriod" startAt="1918"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október 16.</a:t>
            </a:r>
            <a:endParaRPr/>
          </a:p>
          <a:p>
            <a:pPr indent="-336550" lvl="0" marL="51435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entury Gothic"/>
              <a:buNone/>
            </a:pPr>
            <a:r>
              <a:t/>
            </a:r>
            <a:endParaRPr sz="2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merényletkísérlet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Tisza István ellen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2022-03-15T09:01:49Z</dcterms:created>
  <dc:creator>Dr. Boronkai Szabolcs</dc:creator>
</cp:coreProperties>
</file>