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Open Sans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uKczppkozqVvrhzVo1+N9b4UO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penSansLight-bold.fntdata"/><Relationship Id="rId16" Type="http://schemas.openxmlformats.org/officeDocument/2006/relationships/font" Target="fonts/OpenSansLight-regular.fntdata"/><Relationship Id="rId5" Type="http://schemas.openxmlformats.org/officeDocument/2006/relationships/slide" Target="slides/slide1.xml"/><Relationship Id="rId19" Type="http://schemas.openxmlformats.org/officeDocument/2006/relationships/font" Target="fonts/OpenSansLight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ab40a9ca4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2fab40a9ca4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2fab40a9ca4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ab40a9ca4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fab40a9ca4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2fab40a9ca4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ab40a9ca4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ab40a9ca4_0_45"/>
          <p:cNvSpPr txBox="1"/>
          <p:nvPr>
            <p:ph type="title"/>
          </p:nvPr>
        </p:nvSpPr>
        <p:spPr>
          <a:xfrm>
            <a:off x="548639" y="950976"/>
            <a:ext cx="109956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2fab40a9ca4_0_45"/>
          <p:cNvSpPr txBox="1"/>
          <p:nvPr>
            <p:ph idx="1" type="body"/>
          </p:nvPr>
        </p:nvSpPr>
        <p:spPr>
          <a:xfrm>
            <a:off x="548641" y="2028826"/>
            <a:ext cx="10995600" cy="4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2fab40a9ca4_0_45"/>
          <p:cNvSpPr txBox="1"/>
          <p:nvPr>
            <p:ph idx="10" type="dt"/>
          </p:nvPr>
        </p:nvSpPr>
        <p:spPr>
          <a:xfrm>
            <a:off x="588729" y="6449535"/>
            <a:ext cx="29832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2fab40a9ca4_0_45"/>
          <p:cNvSpPr txBox="1"/>
          <p:nvPr>
            <p:ph idx="11" type="ftr"/>
          </p:nvPr>
        </p:nvSpPr>
        <p:spPr>
          <a:xfrm>
            <a:off x="557924" y="1737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2fab40a9ca4_0_45"/>
          <p:cNvSpPr txBox="1"/>
          <p:nvPr>
            <p:ph idx="12" type="sldNum"/>
          </p:nvPr>
        </p:nvSpPr>
        <p:spPr>
          <a:xfrm>
            <a:off x="10710710" y="6449535"/>
            <a:ext cx="932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ab40a9ca4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2fab40a9ca4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fab40a9ca4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2fab40a9ca4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2fab40a9ca4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ab40a9ca4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fab40a9ca4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2fab40a9ca4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2fab40a9ca4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ab40a9ca4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2fab40a9ca4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ab40a9ca4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2fab40a9ca4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fab40a9ca4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ab40a9ca4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2fab40a9ca4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ab40a9ca4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2fab40a9ca4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2fab40a9ca4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2fab40a9ca4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2fab40a9ca4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ab40a9ca4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fab40a9ca4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ab40a9ca4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fab40a9ca4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fab40a9ca4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OilOUASrAVM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A képen kültéri, fa, sír, temető látható&#10;&#10;Automatikusan generált leírás" id="61" name="Google Shape;61;p1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 rot="-5400000">
            <a:off x="4961259" y="98125"/>
            <a:ext cx="6858000" cy="760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73000">
                <a:srgbClr val="000000">
                  <a:alpha val="47843"/>
                </a:srgbClr>
              </a:gs>
              <a:gs pos="100000">
                <a:srgbClr val="000000">
                  <a:alpha val="5764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" name="Google Shape;63;p1"/>
          <p:cNvSpPr txBox="1"/>
          <p:nvPr>
            <p:ph type="ctrTitle"/>
          </p:nvPr>
        </p:nvSpPr>
        <p:spPr>
          <a:xfrm>
            <a:off x="6743699" y="952500"/>
            <a:ext cx="4854071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Kőszegi vár</a:t>
            </a:r>
            <a:endParaRPr/>
          </a:p>
        </p:txBody>
      </p:sp>
      <p:cxnSp>
        <p:nvCxnSpPr>
          <p:cNvPr id="64" name="Google Shape;64;p1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" name="Google Shape;65;p1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" name="Google Shape;6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950" y="5742950"/>
            <a:ext cx="57340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10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10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3" name="Google Shape;17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6044"/>
          <a:stretch/>
        </p:blipFill>
        <p:spPr>
          <a:xfrm>
            <a:off x="20" y="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 rot="10800000">
            <a:off x="-4" y="-2"/>
            <a:ext cx="12191999" cy="436098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61000">
                <a:srgbClr val="000000">
                  <a:alpha val="47843"/>
                </a:srgbClr>
              </a:gs>
              <a:gs pos="100000">
                <a:srgbClr val="000000">
                  <a:alpha val="5764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5" name="Google Shape;175;p10"/>
          <p:cNvSpPr txBox="1"/>
          <p:nvPr>
            <p:ph type="title"/>
          </p:nvPr>
        </p:nvSpPr>
        <p:spPr>
          <a:xfrm>
            <a:off x="548641" y="952500"/>
            <a:ext cx="5959365" cy="1535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Kőszeg ma</a:t>
            </a:r>
            <a:endParaRPr/>
          </a:p>
        </p:txBody>
      </p:sp>
      <p:cxnSp>
        <p:nvCxnSpPr>
          <p:cNvPr id="176" name="Google Shape;176;p10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10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1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1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A képen épület, kültéri, ég, fű látható&#10;&#10;Automatikusan generált leírás" id="185" name="Google Shape;185;p11"/>
          <p:cNvPicPr preferRelativeResize="0"/>
          <p:nvPr>
            <p:ph idx="1" type="body"/>
          </p:nvPr>
        </p:nvPicPr>
        <p:blipFill rotWithShape="1">
          <a:blip r:embed="rId3">
            <a:alphaModFix amt="17000"/>
          </a:blip>
          <a:srcRect b="5963" l="0" r="0" t="19036"/>
          <a:stretch/>
        </p:blipFill>
        <p:spPr>
          <a:xfrm>
            <a:off x="19" y="10"/>
            <a:ext cx="1219198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/>
          <p:nvPr/>
        </p:nvSpPr>
        <p:spPr>
          <a:xfrm rot="10800000">
            <a:off x="-5" y="-3"/>
            <a:ext cx="12191999" cy="370174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61000">
                <a:srgbClr val="000000">
                  <a:alpha val="47843"/>
                </a:srgbClr>
              </a:gs>
              <a:gs pos="100000">
                <a:srgbClr val="000000">
                  <a:alpha val="5764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7" name="Google Shape;187;p11"/>
          <p:cNvSpPr txBox="1"/>
          <p:nvPr>
            <p:ph type="title"/>
          </p:nvPr>
        </p:nvSpPr>
        <p:spPr>
          <a:xfrm>
            <a:off x="548641" y="952500"/>
            <a:ext cx="619506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Találkozunk Kőszegen!</a:t>
            </a:r>
            <a:endParaRPr/>
          </a:p>
        </p:txBody>
      </p:sp>
      <p:cxnSp>
        <p:nvCxnSpPr>
          <p:cNvPr id="188" name="Google Shape;188;p11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11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11"/>
          <p:cNvSpPr txBox="1"/>
          <p:nvPr/>
        </p:nvSpPr>
        <p:spPr>
          <a:xfrm>
            <a:off x="643467" y="1870902"/>
            <a:ext cx="10570338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Feladatok a kőszegi várban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Nyomkeresés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Képes krónika (kisfilmkészítés)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Tudáspróba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Drámajáték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2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" name="Google Shape;72;p2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548640" y="952500"/>
            <a:ext cx="6815797" cy="1102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Déli harangszó</a:t>
            </a:r>
            <a:endParaRPr/>
          </a:p>
        </p:txBody>
      </p:sp>
      <p:cxnSp>
        <p:nvCxnSpPr>
          <p:cNvPr id="75" name="Google Shape;75;p2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képen épület, kültéri, ég, kastély látható&#10;&#10;Automatikusan generált leírás" id="76" name="Google Shape;76;p2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15025" r="0" t="0"/>
          <a:stretch/>
        </p:blipFill>
        <p:spPr>
          <a:xfrm>
            <a:off x="647700" y="2307102"/>
            <a:ext cx="10896600" cy="3750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2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3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3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5" name="Google Shape;85;p3"/>
          <p:cNvSpPr txBox="1"/>
          <p:nvPr>
            <p:ph type="title"/>
          </p:nvPr>
        </p:nvSpPr>
        <p:spPr>
          <a:xfrm>
            <a:off x="548640" y="952500"/>
            <a:ext cx="3528060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Kőszeg az Árpád-korban</a:t>
            </a:r>
            <a:endParaRPr/>
          </a:p>
        </p:txBody>
      </p:sp>
      <p:sp>
        <p:nvSpPr>
          <p:cNvPr id="86" name="Google Shape;86;p3"/>
          <p:cNvSpPr txBox="1"/>
          <p:nvPr>
            <p:ph idx="1" type="body"/>
          </p:nvPr>
        </p:nvSpPr>
        <p:spPr>
          <a:xfrm>
            <a:off x="567186" y="4846083"/>
            <a:ext cx="3509514" cy="1211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r>
              <a:rPr lang="en-US"/>
              <a:t>Az Ó-Ház kilátó napjainkabn</a:t>
            </a:r>
            <a:endParaRPr/>
          </a:p>
        </p:txBody>
      </p:sp>
      <p:cxnSp>
        <p:nvCxnSpPr>
          <p:cNvPr id="87" name="Google Shape;87;p3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1287" l="0" r="-1" t="0"/>
          <a:stretch/>
        </p:blipFill>
        <p:spPr>
          <a:xfrm>
            <a:off x="4648200" y="952500"/>
            <a:ext cx="6896100" cy="510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3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4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7" name="Google Shape;97;p4"/>
          <p:cNvSpPr txBox="1"/>
          <p:nvPr>
            <p:ph type="title"/>
          </p:nvPr>
        </p:nvSpPr>
        <p:spPr>
          <a:xfrm>
            <a:off x="548640" y="952500"/>
            <a:ext cx="3528060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A királyi város</a:t>
            </a:r>
            <a:endParaRPr/>
          </a:p>
        </p:txBody>
      </p:sp>
      <p:cxnSp>
        <p:nvCxnSpPr>
          <p:cNvPr id="98" name="Google Shape;98;p4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képen szöveg, térkép, atlasz látható&#10;&#10;Automatikusan generált leírás" id="99" name="Google Shape;9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688" l="0" r="-1" t="0"/>
          <a:stretch/>
        </p:blipFill>
        <p:spPr>
          <a:xfrm>
            <a:off x="4648200" y="952500"/>
            <a:ext cx="6896100" cy="510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4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4"/>
          <p:cNvSpPr/>
          <p:nvPr/>
        </p:nvSpPr>
        <p:spPr>
          <a:xfrm>
            <a:off x="6096000" y="3104707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5213260" y="2735375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Kőszeg</a:t>
            </a:r>
            <a:endParaRPr/>
          </a:p>
        </p:txBody>
      </p:sp>
      <p:cxnSp>
        <p:nvCxnSpPr>
          <p:cNvPr id="103" name="Google Shape;103;p4"/>
          <p:cNvCxnSpPr/>
          <p:nvPr/>
        </p:nvCxnSpPr>
        <p:spPr>
          <a:xfrm>
            <a:off x="6624084" y="4008474"/>
            <a:ext cx="648586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93" y="1625904"/>
            <a:ext cx="3170415" cy="393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1592970" y="5723854"/>
            <a:ext cx="14622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I. Károly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5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" name="Google Shape;111;p5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548640" y="952500"/>
            <a:ext cx="3528060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A város címere</a:t>
            </a:r>
            <a:endParaRPr/>
          </a:p>
        </p:txBody>
      </p:sp>
      <p:cxnSp>
        <p:nvCxnSpPr>
          <p:cNvPr id="114" name="Google Shape;114;p5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" name="Google Shape;11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952500"/>
            <a:ext cx="5704357" cy="510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5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6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6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4" name="Google Shape;124;p6"/>
          <p:cNvSpPr txBox="1"/>
          <p:nvPr>
            <p:ph type="title"/>
          </p:nvPr>
        </p:nvSpPr>
        <p:spPr>
          <a:xfrm>
            <a:off x="548640" y="952500"/>
            <a:ext cx="3528060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Hunyadi Mátyás és Kőszeg</a:t>
            </a:r>
            <a:endParaRPr/>
          </a:p>
        </p:txBody>
      </p:sp>
      <p:cxnSp>
        <p:nvCxnSpPr>
          <p:cNvPr id="125" name="Google Shape;125;p6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képen kültéri, ablak, ég, épület látható&#10;&#10;Automatikusan generált leírás" id="126" name="Google Shape;12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232" l="0" r="0" t="13243"/>
          <a:stretch/>
        </p:blipFill>
        <p:spPr>
          <a:xfrm>
            <a:off x="4648200" y="952500"/>
            <a:ext cx="6896100" cy="510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6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6"/>
          <p:cNvSpPr/>
          <p:nvPr/>
        </p:nvSpPr>
        <p:spPr>
          <a:xfrm>
            <a:off x="4625340" y="1658679"/>
            <a:ext cx="1470660" cy="152045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7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7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6" name="Google Shape;136;p7"/>
          <p:cNvSpPr txBox="1"/>
          <p:nvPr>
            <p:ph type="title"/>
          </p:nvPr>
        </p:nvSpPr>
        <p:spPr>
          <a:xfrm>
            <a:off x="548640" y="952500"/>
            <a:ext cx="6195060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/>
              <a:t>Az 1532-es ostrom</a:t>
            </a:r>
            <a:endParaRPr/>
          </a:p>
        </p:txBody>
      </p:sp>
      <p:cxnSp>
        <p:nvCxnSpPr>
          <p:cNvPr id="137" name="Google Shape;137;p7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1323" y="952500"/>
            <a:ext cx="3918394" cy="510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7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" y="1901239"/>
            <a:ext cx="609600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8279980" y="6347322"/>
            <a:ext cx="25410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Jurisics Miklós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8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8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9" name="Google Shape;149;p8"/>
          <p:cNvSpPr txBox="1"/>
          <p:nvPr>
            <p:ph type="title"/>
          </p:nvPr>
        </p:nvSpPr>
        <p:spPr>
          <a:xfrm>
            <a:off x="548640" y="952500"/>
            <a:ext cx="3528060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Kőszeg újra magyar város</a:t>
            </a:r>
            <a:endParaRPr/>
          </a:p>
        </p:txBody>
      </p:sp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567186" y="4846083"/>
            <a:ext cx="3509514" cy="1211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r>
              <a:rPr lang="en-US"/>
              <a:t>Kőszeg látképe 1808-ból</a:t>
            </a:r>
            <a:endParaRPr/>
          </a:p>
        </p:txBody>
      </p:sp>
      <p:cxnSp>
        <p:nvCxnSpPr>
          <p:cNvPr id="151" name="Google Shape;151;p8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651873"/>
            <a:ext cx="6896100" cy="3706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8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9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9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1" name="Google Shape;161;p9"/>
          <p:cNvSpPr txBox="1"/>
          <p:nvPr>
            <p:ph type="title"/>
          </p:nvPr>
        </p:nvSpPr>
        <p:spPr>
          <a:xfrm>
            <a:off x="548640" y="952500"/>
            <a:ext cx="6195060" cy="389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/>
              <a:t>Kőszeg és Trianon</a:t>
            </a:r>
            <a:endParaRPr/>
          </a:p>
        </p:txBody>
      </p:sp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567186" y="4846083"/>
            <a:ext cx="4364268" cy="1211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Trianoni kereszt a Kőszegi-hegységben</a:t>
            </a:r>
            <a:endParaRPr/>
          </a:p>
        </p:txBody>
      </p:sp>
      <p:cxnSp>
        <p:nvCxnSpPr>
          <p:cNvPr id="163" name="Google Shape;163;p9"/>
          <p:cNvCxnSpPr/>
          <p:nvPr/>
        </p:nvCxnSpPr>
        <p:spPr>
          <a:xfrm>
            <a:off x="643467" y="678719"/>
            <a:ext cx="1090506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995" y="952500"/>
            <a:ext cx="3829050" cy="510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9"/>
          <p:cNvCxnSpPr/>
          <p:nvPr/>
        </p:nvCxnSpPr>
        <p:spPr>
          <a:xfrm>
            <a:off x="643467" y="6309695"/>
            <a:ext cx="1090506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2024-06-28T08:27:11Z</dcterms:created>
  <dc:creator>O365 felhasználó</dc:creator>
</cp:coreProperties>
</file>