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ae+2Nv3F3TQ4EeM4KqyIhIFKx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11.jpg"/><Relationship Id="rId6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Relationship Id="rId5" Type="http://schemas.openxmlformats.org/officeDocument/2006/relationships/image" Target="../media/image28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091680" y="1757681"/>
            <a:ext cx="5828936" cy="437170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5451566" y="391886"/>
            <a:ext cx="611341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MÁRIAPÓCS NEMZETI EMLÉKHELY ÉS KEGYHELY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0" y="4981025"/>
            <a:ext cx="5001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Magyarország leglátogatottabb kegyhelye Máriapócs,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Kárpát-medencei görögkatolikusság lelki központja.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95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2"/>
          <p:cNvSpPr txBox="1"/>
          <p:nvPr/>
        </p:nvSpPr>
        <p:spPr>
          <a:xfrm>
            <a:off x="339634" y="5477691"/>
            <a:ext cx="455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NJZsK: ritka, nemzeti nyelvű keresztfelirat (Názáreti Jézus,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zsidók királya)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340532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/>
          <p:nvPr/>
        </p:nvSpPr>
        <p:spPr>
          <a:xfrm>
            <a:off x="6409508" y="5747657"/>
            <a:ext cx="4931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méhek legendájának helyszíne 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északi oldalon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8734425" y="3422056"/>
            <a:ext cx="3951515" cy="296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017227" y="507819"/>
            <a:ext cx="4062549" cy="304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8560523" y="357050"/>
            <a:ext cx="2856415" cy="214231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 txBox="1"/>
          <p:nvPr/>
        </p:nvSpPr>
        <p:spPr>
          <a:xfrm>
            <a:off x="5834743" y="4580709"/>
            <a:ext cx="5834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hu-HU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barokk templomépület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hu-HU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harangjátékkal és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hu-HU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építés évszámaival,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hu-HU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körmeneti útvonallal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003121" y="812619"/>
            <a:ext cx="5734594" cy="430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454286" y="812620"/>
            <a:ext cx="5734595" cy="430094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 txBox="1"/>
          <p:nvPr/>
        </p:nvSpPr>
        <p:spPr>
          <a:xfrm>
            <a:off x="139337" y="5830389"/>
            <a:ext cx="1186107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bronzkapu a templom történetének fontos eseményeivel és személyeivel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áriapócsi kegytemplom, a csodák birodalma | CsodalatosMagyarorszag.hu" id="169" name="Google Shape;1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61900"/>
            <a:ext cx="9753600" cy="67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5"/>
          <p:cNvSpPr txBox="1"/>
          <p:nvPr/>
        </p:nvSpPr>
        <p:spPr>
          <a:xfrm>
            <a:off x="3230880" y="5556069"/>
            <a:ext cx="5390606" cy="853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1360400" y="327500"/>
            <a:ext cx="95031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kegytemplom három soros ikonosztáza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0" y="1571625"/>
            <a:ext cx="7048500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 txBox="1"/>
          <p:nvPr/>
        </p:nvSpPr>
        <p:spPr>
          <a:xfrm>
            <a:off x="5143500" y="95795"/>
            <a:ext cx="697012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Máriapócs: csodás gyógyulások, imameghallgatások helye is, amelyet a hívők hálaszimbólumokkal és fogadalmi táblákkal köszönnek meg.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1863634" y="165463"/>
            <a:ext cx="83253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 első könnyezést tanúsító okirat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3257006" y="5355771"/>
            <a:ext cx="6514011" cy="1071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1822275" y="411475"/>
            <a:ext cx="111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1822275" y="341500"/>
            <a:ext cx="82857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barokk kor kedvelt ábrázolásmódja: a térhatást keltő festett kupola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914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/>
        </p:nvSpPr>
        <p:spPr>
          <a:xfrm>
            <a:off x="0" y="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bazilita monostor épülete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455543" y="455542"/>
            <a:ext cx="3644350" cy="273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277719" y="455542"/>
            <a:ext cx="3644351" cy="273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4997723" y="455545"/>
            <a:ext cx="3644355" cy="273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7717729" y="455544"/>
            <a:ext cx="3644352" cy="273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-243510" y="3881229"/>
            <a:ext cx="3220279" cy="273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33261" y="3644349"/>
            <a:ext cx="4336774" cy="325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7464287" y="4234070"/>
            <a:ext cx="433677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bazilita monostor múzeumának tárgyi emlékei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. alkalommal gyalogoltak Máriapócsra a kárpátaljai zarándokok |  Nyíregyházi Egyházmegye | görögkatolikus egyház" id="215" name="Google Shape;21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6957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1769165" y="5814391"/>
            <a:ext cx="847807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kegyhely zarándoklatok, búcsúk, vallási ünnepek színhelye,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ahová sok fiatal is eljut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200297" y="6017622"/>
            <a:ext cx="77070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kegykép az oltár felett: a Könnyező Istenszülő ikon</a:t>
            </a:r>
            <a:r>
              <a:rPr b="0" i="0" lang="hu-H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3.eu-central-1.amazonaws.com/kozterkep/photos/8515c70c125ec0d5712cecad3a494145_1.jpg" id="94" name="Google Shape;94;p2"/>
          <p:cNvPicPr preferRelativeResize="0"/>
          <p:nvPr/>
        </p:nvPicPr>
        <p:blipFill rotWithShape="1">
          <a:blip r:embed="rId3">
            <a:alphaModFix/>
          </a:blip>
          <a:srcRect b="4624" l="0" r="0" t="0"/>
          <a:stretch/>
        </p:blipFill>
        <p:spPr>
          <a:xfrm>
            <a:off x="0" y="0"/>
            <a:ext cx="95873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5760" y="555737"/>
            <a:ext cx="4206240" cy="55942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310700" y="0"/>
            <a:ext cx="90834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hu-HU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templomban ma látható kegykép, amely 1715-ben és</a:t>
            </a:r>
            <a:endParaRPr b="0" i="0" sz="2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hu-HU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1905-ben is könnyezett</a:t>
            </a:r>
            <a:endParaRPr b="0" i="0" sz="2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ariapocskegyhely.eu/wp-content/uploads/2021/07/IMG_5986-scaled-800x533.jpg" id="221" name="Google Shape;2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9585" y="678"/>
            <a:ext cx="10292415" cy="6857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toros zarándoklat 2019 | Hajdúdorogi Főegyházmegye" id="222" name="Google Shape;2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543" y="0"/>
            <a:ext cx="41910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4023360" y="6165669"/>
            <a:ext cx="61395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kori zarándoklatok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3.eu-central-1.amazonaws.com/kozterkep/photos/5c0437815800caf2ef66742a14b56665_1.jpg" id="101" name="Google Shape;101;p3"/>
          <p:cNvPicPr preferRelativeResize="0"/>
          <p:nvPr/>
        </p:nvPicPr>
        <p:blipFill rotWithShape="1">
          <a:blip r:embed="rId3">
            <a:alphaModFix/>
          </a:blip>
          <a:srcRect b="4000" l="0" r="0" t="0"/>
          <a:stretch/>
        </p:blipFill>
        <p:spPr>
          <a:xfrm>
            <a:off x="0" y="0"/>
            <a:ext cx="5143500" cy="6583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3.eu-central-1.amazonaws.com/kozterkep/photos/6272ad5430f20167e52bec0b1f4f3933_1.jpg" id="102" name="Google Shape;102;p3"/>
          <p:cNvPicPr preferRelativeResize="0"/>
          <p:nvPr/>
        </p:nvPicPr>
        <p:blipFill rotWithShape="1">
          <a:blip r:embed="rId4">
            <a:alphaModFix/>
          </a:blip>
          <a:srcRect b="5195" l="0" r="0" t="0"/>
          <a:stretch/>
        </p:blipFill>
        <p:spPr>
          <a:xfrm>
            <a:off x="5143500" y="1578520"/>
            <a:ext cx="7031083" cy="50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5216434" y="69670"/>
            <a:ext cx="6618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Johannes Andreas von Corbelli tábornok tanúságtételét ábrázoló üvegablak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templomban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voyai Jenő, a zentai győző - Ujkor.hu"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19600"/>
            <a:ext cx="7707954" cy="3998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jkor.hu/wp-content/uploads/2021/01/Savoyai-Jen%C5%91-lovasszobra.jpg" id="109" name="Google Shape;10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644435" y="548639"/>
            <a:ext cx="5852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zentai csatában győztes Savoyai Jenő Benczúr Gyula festményén,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és lovasszobra a budai várban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1759131" y="5312229"/>
            <a:ext cx="86824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 első könnyezés színhelye 1696-ban még egy hasonló kis fatemplom volt, amelynek  hasonmását 2011-ben építették fel a kolostor közelében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 b="0" l="5238" r="3522" t="6603"/>
          <a:stretch/>
        </p:blipFill>
        <p:spPr>
          <a:xfrm>
            <a:off x="1419498" y="4887"/>
            <a:ext cx="8926286" cy="685311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/>
          <p:nvPr/>
        </p:nvSpPr>
        <p:spPr>
          <a:xfrm>
            <a:off x="2272937" y="5381897"/>
            <a:ext cx="7010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 ikonosztázion: szentképekkel díszített válaszfal a templomhajó és a szentély között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60564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982936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635726" y="4763589"/>
            <a:ext cx="528610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Bejárati kapu szimbólumokkal: Szent Mihály,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templom védőszentje és a kettős kereszt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1"/>
          <p:cNvSpPr txBox="1"/>
          <p:nvPr/>
        </p:nvSpPr>
        <p:spPr>
          <a:xfrm>
            <a:off x="3524250" y="5860875"/>
            <a:ext cx="514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Kereszt, szimbólumokkal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és idézettel: in hoc signo vincis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2024-07-09T07:34:40Z</dcterms:created>
  <dc:creator>Zsolt</dc:creator>
</cp:coreProperties>
</file>