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RTzUXWveeNmCfFQhBbORYr7+I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ab4fa4d60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2fab4fa4d60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2fab4fa4d60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ab4fa4d60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fab4fa4d60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2fab4fa4d60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ab4fa4d60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g2fab4fa4d60_0_45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g2fab4fa4d60_0_45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3" name="Google Shape;53;g2fab4fa4d60_0_45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rtl="0" algn="l">
              <a:spcBef>
                <a:spcPts val="360"/>
              </a:spcBef>
              <a:spcAft>
                <a:spcPts val="0"/>
              </a:spcAft>
              <a:buSzPts val="2070"/>
              <a:buChar char="●"/>
              <a:defRPr/>
            </a:lvl1pPr>
            <a:lvl2pPr indent="-360044" lvl="1" marL="914400" rtl="0" algn="l"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2pPr>
            <a:lvl3pPr indent="-360044" lvl="2" marL="1371600" rtl="0" algn="l">
              <a:spcBef>
                <a:spcPts val="600"/>
              </a:spcBef>
              <a:spcAft>
                <a:spcPts val="0"/>
              </a:spcAft>
              <a:buSzPts val="2070"/>
              <a:buChar char="■"/>
              <a:defRPr/>
            </a:lvl3pPr>
            <a:lvl4pPr indent="-360044" lvl="3" marL="1828800" rtl="0" algn="l">
              <a:spcBef>
                <a:spcPts val="600"/>
              </a:spcBef>
              <a:spcAft>
                <a:spcPts val="0"/>
              </a:spcAft>
              <a:buSzPts val="2070"/>
              <a:buChar char="●"/>
              <a:defRPr/>
            </a:lvl4pPr>
            <a:lvl5pPr indent="-360045" lvl="4" marL="2286000" rtl="0" algn="l"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5pPr>
            <a:lvl6pPr indent="-360045" lvl="5" marL="2743200" rtl="0" algn="l">
              <a:spcBef>
                <a:spcPts val="600"/>
              </a:spcBef>
              <a:spcAft>
                <a:spcPts val="0"/>
              </a:spcAft>
              <a:buSzPts val="2070"/>
              <a:buChar char="■"/>
              <a:defRPr/>
            </a:lvl6pPr>
            <a:lvl7pPr indent="-360045" lvl="6" marL="3200400" rtl="0" algn="l">
              <a:spcBef>
                <a:spcPts val="600"/>
              </a:spcBef>
              <a:spcAft>
                <a:spcPts val="0"/>
              </a:spcAft>
              <a:buSzPts val="2070"/>
              <a:buChar char="●"/>
              <a:defRPr/>
            </a:lvl7pPr>
            <a:lvl8pPr indent="-360045" lvl="7" marL="3657600" rtl="0" algn="l"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8pPr>
            <a:lvl9pPr indent="-360045" lvl="8" marL="4114800" rtl="0" algn="l">
              <a:spcBef>
                <a:spcPts val="600"/>
              </a:spcBef>
              <a:spcAft>
                <a:spcPts val="600"/>
              </a:spcAft>
              <a:buSzPts val="2070"/>
              <a:buChar char="■"/>
              <a:defRPr/>
            </a:lvl9pPr>
          </a:lstStyle>
          <a:p/>
        </p:txBody>
      </p:sp>
      <p:sp>
        <p:nvSpPr>
          <p:cNvPr id="54" name="Google Shape;54;g2fab4fa4d60_0_45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2fab4fa4d60_0_45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2fab4fa4d60_0_45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ab4fa4d60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2fab4fa4d60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fab4fa4d60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2fab4fa4d60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2fab4fa4d60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ab4fa4d60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2fab4fa4d60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2fab4fa4d60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2fab4fa4d60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ab4fa4d60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2fab4fa4d60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ab4fa4d60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2fab4fa4d60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fab4fa4d60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ab4fa4d60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2fab4fa4d60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fab4fa4d60_0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2fab4fa4d60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2fab4fa4d60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2fab4fa4d60_0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2fab4fa4d60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ab4fa4d60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2fab4fa4d60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ab4fa4d60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fab4fa4d60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fab4fa4d60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8.png"/><Relationship Id="rId5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hu-HU"/>
              <a:t>Tihanyi Bencés Apátság </a:t>
            </a:r>
            <a:endParaRPr/>
          </a:p>
        </p:txBody>
      </p:sp>
      <p:pic>
        <p:nvPicPr>
          <p:cNvPr id="62" name="Google Shape;6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4517"/>
            <a:ext cx="57340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25" name="Google Shape;125;p1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32" name="Google Shape;132;p11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39" name="Google Shape;139;p1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46" name="Google Shape;146;p1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913" y="0"/>
            <a:ext cx="10290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48272" cy="68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7003" y="1462575"/>
            <a:ext cx="7324997" cy="549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558738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0955" y="1645276"/>
            <a:ext cx="7455795" cy="521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70" name="Google Shape;1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hu-HU"/>
              <a:t>Feladatok a Tihanyi Bencés Apátságnál</a:t>
            </a:r>
            <a:endParaRPr/>
          </a:p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●"/>
            </a:pPr>
            <a:r>
              <a:rPr lang="hu-HU"/>
              <a:t>1. Nyomkeresés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●"/>
            </a:pPr>
            <a:r>
              <a:rPr lang="hu-HU"/>
              <a:t>2. Képes krónika – kisfilm-készítés az apátsági templom és a kiállítás megtekintése során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●"/>
            </a:pPr>
            <a:r>
              <a:rPr lang="hu-HU"/>
              <a:t>3. Tudáspróba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●"/>
            </a:pPr>
            <a:r>
              <a:rPr lang="hu-HU"/>
              <a:t>4. Drámajáték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/>
          <p:nvPr>
            <p:ph type="title"/>
          </p:nvPr>
        </p:nvSpPr>
        <p:spPr>
          <a:xfrm>
            <a:off x="1295401" y="787297"/>
            <a:ext cx="9601196" cy="389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8918"/>
              <a:buFont typeface="Times New Roman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Találkozunk Tihanyban!</a:t>
            </a:r>
            <a:endParaRPr/>
          </a:p>
        </p:txBody>
      </p:sp>
      <p:sp>
        <p:nvSpPr>
          <p:cNvPr id="189" name="Google Shape;189;p19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284" y="1371801"/>
            <a:ext cx="7369431" cy="5330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3" y="542925"/>
            <a:ext cx="11306175" cy="57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pic>
        <p:nvPicPr>
          <p:cNvPr descr="szolyko_david-0011.jpg" id="75" name="Google Shape;7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216" y="365125"/>
            <a:ext cx="9643028" cy="642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fined" id="83" name="Google Shape;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7751" y="1019033"/>
            <a:ext cx="7049341" cy="5121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288" y="0"/>
            <a:ext cx="88598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pic>
        <p:nvPicPr>
          <p:cNvPr id="96" name="Google Shape;9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2676" y="1601889"/>
            <a:ext cx="450703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801" y="0"/>
            <a:ext cx="6300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0490" lvl="0" marL="285750" rtl="0" algn="l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t/>
            </a:r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t/>
            </a:r>
            <a:endParaRPr/>
          </a:p>
        </p:txBody>
      </p:sp>
      <p:pic>
        <p:nvPicPr>
          <p:cNvPr id="117" name="Google Shape;11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5592" y="0"/>
            <a:ext cx="6790175" cy="362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092" y="4762"/>
            <a:ext cx="2857500" cy="6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9461" y="3472915"/>
            <a:ext cx="5296306" cy="353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2024-08-05T06:28:44Z</dcterms:created>
  <dc:creator>Péter Borhegyi</dc:creator>
</cp:coreProperties>
</file>