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7" r:id="rId6"/>
    <p:sldId id="266" r:id="rId7"/>
    <p:sldId id="268" r:id="rId8"/>
    <p:sldId id="269" r:id="rId9"/>
    <p:sldId id="276" r:id="rId10"/>
    <p:sldId id="270" r:id="rId11"/>
    <p:sldId id="271" r:id="rId12"/>
    <p:sldId id="272" r:id="rId13"/>
    <p:sldId id="264" r:id="rId14"/>
    <p:sldId id="273" r:id="rId15"/>
    <p:sldId id="265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594F87-6BC9-3CB0-303B-C9EAFC30A81C}" name="Kustár Dániel" initials="KD" userId="Kustár Dániel" providerId="None"/>
  <p188:author id="{D5A9668B-0E14-2C24-C911-3CEA72DD7391}" name="REKA123" initials="R" userId="REKA123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24053-D0D8-4C69-BFD2-D8B826A20C1B}" v="13" dt="2025-05-23T12:48:43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mre Remeczki" userId="81932a9c0f11a379" providerId="LiveId" clId="{ED624053-D0D8-4C69-BFD2-D8B826A20C1B}"/>
    <pc:docChg chg="undo custSel addSld delSld modSld">
      <pc:chgData name="Imre Remeczki" userId="81932a9c0f11a379" providerId="LiveId" clId="{ED624053-D0D8-4C69-BFD2-D8B826A20C1B}" dt="2025-06-05T17:21:31.548" v="113" actId="2696"/>
      <pc:docMkLst>
        <pc:docMk/>
      </pc:docMkLst>
      <pc:sldChg chg="addSp delSp modSp mod modClrScheme delDesignElem chgLayout">
        <pc:chgData name="Imre Remeczki" userId="81932a9c0f11a379" providerId="LiveId" clId="{ED624053-D0D8-4C69-BFD2-D8B826A20C1B}" dt="2025-06-05T17:21:16.697" v="111" actId="20577"/>
        <pc:sldMkLst>
          <pc:docMk/>
          <pc:sldMk cId="3878340086" sldId="263"/>
        </pc:sldMkLst>
        <pc:spChg chg="mod ord">
          <ac:chgData name="Imre Remeczki" userId="81932a9c0f11a379" providerId="LiveId" clId="{ED624053-D0D8-4C69-BFD2-D8B826A20C1B}" dt="2025-05-22T20:13:53.366" v="1" actId="700"/>
          <ac:spMkLst>
            <pc:docMk/>
            <pc:sldMk cId="3878340086" sldId="263"/>
            <ac:spMk id="2" creationId="{8CC85AB0-6089-36F7-02C1-0BCA6700640A}"/>
          </ac:spMkLst>
        </pc:spChg>
        <pc:spChg chg="mod ord">
          <ac:chgData name="Imre Remeczki" userId="81932a9c0f11a379" providerId="LiveId" clId="{ED624053-D0D8-4C69-BFD2-D8B826A20C1B}" dt="2025-06-05T17:21:16.697" v="111" actId="20577"/>
          <ac:spMkLst>
            <pc:docMk/>
            <pc:sldMk cId="3878340086" sldId="263"/>
            <ac:spMk id="8" creationId="{6CC84B86-9B7D-C8C2-A77B-AF6595B0745D}"/>
          </ac:spMkLst>
        </pc:spChg>
        <pc:spChg chg="add del">
          <ac:chgData name="Imre Remeczki" userId="81932a9c0f11a379" providerId="LiveId" clId="{ED624053-D0D8-4C69-BFD2-D8B826A20C1B}" dt="2025-05-22T20:13:53.366" v="1" actId="700"/>
          <ac:spMkLst>
            <pc:docMk/>
            <pc:sldMk cId="3878340086" sldId="263"/>
            <ac:spMk id="51" creationId="{DE91395A-2D18-4AF6-A0AC-AAA7189FED11}"/>
          </ac:spMkLst>
        </pc:spChg>
        <pc:spChg chg="add del">
          <ac:chgData name="Imre Remeczki" userId="81932a9c0f11a379" providerId="LiveId" clId="{ED624053-D0D8-4C69-BFD2-D8B826A20C1B}" dt="2025-05-22T20:13:53.366" v="1" actId="700"/>
          <ac:spMkLst>
            <pc:docMk/>
            <pc:sldMk cId="3878340086" sldId="263"/>
            <ac:spMk id="53" creationId="{A57352BE-A213-4040-BE8E-D4A925AD9DF8}"/>
          </ac:spMkLst>
        </pc:spChg>
        <pc:spChg chg="add del">
          <ac:chgData name="Imre Remeczki" userId="81932a9c0f11a379" providerId="LiveId" clId="{ED624053-D0D8-4C69-BFD2-D8B826A20C1B}" dt="2025-05-22T20:13:53.366" v="1" actId="700"/>
          <ac:spMkLst>
            <pc:docMk/>
            <pc:sldMk cId="3878340086" sldId="263"/>
            <ac:spMk id="55" creationId="{1A44C337-3893-4B29-A265-B1329150B6AA}"/>
          </ac:spMkLst>
        </pc:spChg>
        <pc:spChg chg="add del">
          <ac:chgData name="Imre Remeczki" userId="81932a9c0f11a379" providerId="LiveId" clId="{ED624053-D0D8-4C69-BFD2-D8B826A20C1B}" dt="2025-05-22T20:13:53.366" v="1" actId="700"/>
          <ac:spMkLst>
            <pc:docMk/>
            <pc:sldMk cId="3878340086" sldId="263"/>
            <ac:spMk id="85" creationId="{AA5CD610-ED7C-4CED-A9A1-174432C88AF8}"/>
          </ac:spMkLst>
        </pc:spChg>
        <pc:spChg chg="add del">
          <ac:chgData name="Imre Remeczki" userId="81932a9c0f11a379" providerId="LiveId" clId="{ED624053-D0D8-4C69-BFD2-D8B826A20C1B}" dt="2025-05-22T20:13:53.366" v="1" actId="700"/>
          <ac:spMkLst>
            <pc:docMk/>
            <pc:sldMk cId="3878340086" sldId="263"/>
            <ac:spMk id="87" creationId="{0C4379BF-8C7A-480A-BC36-DA55D92A9356}"/>
          </ac:spMkLst>
        </pc:spChg>
        <pc:grpChg chg="add del">
          <ac:chgData name="Imre Remeczki" userId="81932a9c0f11a379" providerId="LiveId" clId="{ED624053-D0D8-4C69-BFD2-D8B826A20C1B}" dt="2025-05-22T20:13:53.366" v="1" actId="700"/>
          <ac:grpSpMkLst>
            <pc:docMk/>
            <pc:sldMk cId="3878340086" sldId="263"/>
            <ac:grpSpMk id="23" creationId="{7398C59F-5A18-487B-91D6-B955AACF2E50}"/>
          </ac:grpSpMkLst>
        </pc:grpChg>
        <pc:grpChg chg="add del">
          <ac:chgData name="Imre Remeczki" userId="81932a9c0f11a379" providerId="LiveId" clId="{ED624053-D0D8-4C69-BFD2-D8B826A20C1B}" dt="2025-05-22T20:13:53.366" v="1" actId="700"/>
          <ac:grpSpMkLst>
            <pc:docMk/>
            <pc:sldMk cId="3878340086" sldId="263"/>
            <ac:grpSpMk id="37" creationId="{520234FB-542E-4550-9C2F-1B56FD41A1CA}"/>
          </ac:grpSpMkLst>
        </pc:grpChg>
        <pc:picChg chg="mod ord">
          <ac:chgData name="Imre Remeczki" userId="81932a9c0f11a379" providerId="LiveId" clId="{ED624053-D0D8-4C69-BFD2-D8B826A20C1B}" dt="2025-05-22T20:13:53.366" v="1" actId="700"/>
          <ac:picMkLst>
            <pc:docMk/>
            <pc:sldMk cId="3878340086" sldId="263"/>
            <ac:picMk id="18" creationId="{62E87E53-CAE9-48F3-BA6B-3D6ECBA03690}"/>
          </ac:picMkLst>
        </pc:picChg>
      </pc:sldChg>
      <pc:sldChg chg="modSp mod">
        <pc:chgData name="Imre Remeczki" userId="81932a9c0f11a379" providerId="LiveId" clId="{ED624053-D0D8-4C69-BFD2-D8B826A20C1B}" dt="2025-06-05T17:20:46.247" v="109" actId="20577"/>
        <pc:sldMkLst>
          <pc:docMk/>
          <pc:sldMk cId="457240132" sldId="264"/>
        </pc:sldMkLst>
        <pc:spChg chg="mod">
          <ac:chgData name="Imre Remeczki" userId="81932a9c0f11a379" providerId="LiveId" clId="{ED624053-D0D8-4C69-BFD2-D8B826A20C1B}" dt="2025-06-05T17:20:46.247" v="109" actId="20577"/>
          <ac:spMkLst>
            <pc:docMk/>
            <pc:sldMk cId="457240132" sldId="264"/>
            <ac:spMk id="3" creationId="{39C6DBB2-55D5-8F24-B338-E5FFE3A2FFBB}"/>
          </ac:spMkLst>
        </pc:spChg>
      </pc:sldChg>
      <pc:sldChg chg="modSp mod">
        <pc:chgData name="Imre Remeczki" userId="81932a9c0f11a379" providerId="LiveId" clId="{ED624053-D0D8-4C69-BFD2-D8B826A20C1B}" dt="2025-06-05T17:17:49.078" v="43" actId="20577"/>
        <pc:sldMkLst>
          <pc:docMk/>
          <pc:sldMk cId="14013158" sldId="266"/>
        </pc:sldMkLst>
        <pc:spChg chg="mod">
          <ac:chgData name="Imre Remeczki" userId="81932a9c0f11a379" providerId="LiveId" clId="{ED624053-D0D8-4C69-BFD2-D8B826A20C1B}" dt="2025-06-05T17:17:49.078" v="43" actId="20577"/>
          <ac:spMkLst>
            <pc:docMk/>
            <pc:sldMk cId="14013158" sldId="266"/>
            <ac:spMk id="2" creationId="{BFD09424-5246-8CC7-00D3-801CC325B081}"/>
          </ac:spMkLst>
        </pc:spChg>
      </pc:sldChg>
      <pc:sldChg chg="modSp mod">
        <pc:chgData name="Imre Remeczki" userId="81932a9c0f11a379" providerId="LiveId" clId="{ED624053-D0D8-4C69-BFD2-D8B826A20C1B}" dt="2025-06-05T17:19:02.276" v="53" actId="20577"/>
        <pc:sldMkLst>
          <pc:docMk/>
          <pc:sldMk cId="3601643115" sldId="270"/>
        </pc:sldMkLst>
        <pc:spChg chg="mod">
          <ac:chgData name="Imre Remeczki" userId="81932a9c0f11a379" providerId="LiveId" clId="{ED624053-D0D8-4C69-BFD2-D8B826A20C1B}" dt="2025-06-05T17:19:02.276" v="53" actId="20577"/>
          <ac:spMkLst>
            <pc:docMk/>
            <pc:sldMk cId="3601643115" sldId="270"/>
            <ac:spMk id="4" creationId="{C9FDDF41-EA7F-E214-C213-DDD192E86823}"/>
          </ac:spMkLst>
        </pc:spChg>
      </pc:sldChg>
      <pc:sldChg chg="modSp mod">
        <pc:chgData name="Imre Remeczki" userId="81932a9c0f11a379" providerId="LiveId" clId="{ED624053-D0D8-4C69-BFD2-D8B826A20C1B}" dt="2025-06-05T17:20:13.387" v="104" actId="20577"/>
        <pc:sldMkLst>
          <pc:docMk/>
          <pc:sldMk cId="2143329399" sldId="271"/>
        </pc:sldMkLst>
        <pc:spChg chg="mod">
          <ac:chgData name="Imre Remeczki" userId="81932a9c0f11a379" providerId="LiveId" clId="{ED624053-D0D8-4C69-BFD2-D8B826A20C1B}" dt="2025-06-05T17:20:13.387" v="104" actId="20577"/>
          <ac:spMkLst>
            <pc:docMk/>
            <pc:sldMk cId="2143329399" sldId="271"/>
            <ac:spMk id="4" creationId="{9D010A2B-FCEA-07F9-081B-C2766F6AD843}"/>
          </ac:spMkLst>
        </pc:spChg>
      </pc:sldChg>
      <pc:sldChg chg="modSp mod">
        <pc:chgData name="Imre Remeczki" userId="81932a9c0f11a379" providerId="LiveId" clId="{ED624053-D0D8-4C69-BFD2-D8B826A20C1B}" dt="2025-06-05T17:18:47.323" v="48" actId="20577"/>
        <pc:sldMkLst>
          <pc:docMk/>
          <pc:sldMk cId="479500850" sldId="276"/>
        </pc:sldMkLst>
        <pc:spChg chg="mod">
          <ac:chgData name="Imre Remeczki" userId="81932a9c0f11a379" providerId="LiveId" clId="{ED624053-D0D8-4C69-BFD2-D8B826A20C1B}" dt="2025-06-05T17:18:47.323" v="48" actId="20577"/>
          <ac:spMkLst>
            <pc:docMk/>
            <pc:sldMk cId="479500850" sldId="276"/>
            <ac:spMk id="5" creationId="{5093CE5D-22CA-BA30-B80A-79B98092FF44}"/>
          </ac:spMkLst>
        </pc:spChg>
      </pc:sldChg>
      <pc:sldChg chg="addSp delSp modSp new del mod setBg modClrScheme chgLayout">
        <pc:chgData name="Imre Remeczki" userId="81932a9c0f11a379" providerId="LiveId" clId="{ED624053-D0D8-4C69-BFD2-D8B826A20C1B}" dt="2025-06-05T17:21:24.568" v="112" actId="2696"/>
        <pc:sldMkLst>
          <pc:docMk/>
          <pc:sldMk cId="2556004971" sldId="277"/>
        </pc:sldMkLst>
        <pc:spChg chg="add mod">
          <ac:chgData name="Imre Remeczki" userId="81932a9c0f11a379" providerId="LiveId" clId="{ED624053-D0D8-4C69-BFD2-D8B826A20C1B}" dt="2025-05-22T20:14:57.946" v="15" actId="14100"/>
          <ac:spMkLst>
            <pc:docMk/>
            <pc:sldMk cId="2556004971" sldId="277"/>
            <ac:spMk id="6" creationId="{1B01B279-404F-2C1E-D214-54CFF8D93EC6}"/>
          </ac:spMkLst>
        </pc:spChg>
        <pc:spChg chg="add">
          <ac:chgData name="Imre Remeczki" userId="81932a9c0f11a379" providerId="LiveId" clId="{ED624053-D0D8-4C69-BFD2-D8B826A20C1B}" dt="2025-05-22T20:14:32.371" v="8" actId="26606"/>
          <ac:spMkLst>
            <pc:docMk/>
            <pc:sldMk cId="2556004971" sldId="277"/>
            <ac:spMk id="11" creationId="{241D049E-2C7B-4131-B81E-E5B643BD61EE}"/>
          </ac:spMkLst>
        </pc:spChg>
        <pc:spChg chg="add">
          <ac:chgData name="Imre Remeczki" userId="81932a9c0f11a379" providerId="LiveId" clId="{ED624053-D0D8-4C69-BFD2-D8B826A20C1B}" dt="2025-05-22T20:14:32.371" v="8" actId="26606"/>
          <ac:spMkLst>
            <pc:docMk/>
            <pc:sldMk cId="2556004971" sldId="277"/>
            <ac:spMk id="13" creationId="{91635463-D121-4B16-AB61-D492DD3F02AA}"/>
          </ac:spMkLst>
        </pc:spChg>
        <pc:graphicFrameChg chg="add mod ord modGraphic">
          <ac:chgData name="Imre Remeczki" userId="81932a9c0f11a379" providerId="LiveId" clId="{ED624053-D0D8-4C69-BFD2-D8B826A20C1B}" dt="2025-05-22T20:15:48.105" v="23" actId="14100"/>
          <ac:graphicFrameMkLst>
            <pc:docMk/>
            <pc:sldMk cId="2556004971" sldId="277"/>
            <ac:graphicFrameMk id="5" creationId="{F7317FDD-94BB-6030-B509-3493CD5D441C}"/>
          </ac:graphicFrameMkLst>
        </pc:graphicFrameChg>
      </pc:sldChg>
      <pc:sldChg chg="addSp delSp modSp new del mod">
        <pc:chgData name="Imre Remeczki" userId="81932a9c0f11a379" providerId="LiveId" clId="{ED624053-D0D8-4C69-BFD2-D8B826A20C1B}" dt="2025-06-05T17:21:31.548" v="113" actId="2696"/>
        <pc:sldMkLst>
          <pc:docMk/>
          <pc:sldMk cId="4069582017" sldId="278"/>
        </pc:sldMkLst>
        <pc:picChg chg="add mod">
          <ac:chgData name="Imre Remeczki" userId="81932a9c0f11a379" providerId="LiveId" clId="{ED624053-D0D8-4C69-BFD2-D8B826A20C1B}" dt="2025-05-23T12:49:09.960" v="38" actId="14100"/>
          <ac:picMkLst>
            <pc:docMk/>
            <pc:sldMk cId="4069582017" sldId="278"/>
            <ac:picMk id="9" creationId="{7637527C-7249-32DE-104D-76B97796013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/>
              <a:t>NÖRI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58C81-89C1-4A41-9EE8-2DEE11A59BE5}" type="datetimeFigureOut">
              <a:rPr lang="hu-HU" smtClean="0"/>
              <a:t>2025.08.18.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FB9E-BF0A-4B0E-A9D5-BE3770ABF8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31001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/>
              <a:t>NÖRI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1F352-9671-45F6-951B-1E897BF38EE8}" type="datetimeFigureOut">
              <a:rPr lang="hu-HU" smtClean="0"/>
              <a:t>2025.08.18.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3ED36-7F61-48A2-A680-1149F182AD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8503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A47B-4D46-4968-B153-94A7B1FCAAE2}" type="datetime1">
              <a:rPr lang="hu-HU" smtClean="0"/>
              <a:t>2025.08.18.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9D16-786B-4B91-BFE8-58F526367B50}" type="datetime1">
              <a:rPr lang="hu-HU" smtClean="0"/>
              <a:t>2025.08.18.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57765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9D16-786B-4B91-BFE8-58F526367B50}" type="datetime1">
              <a:rPr lang="hu-HU" smtClean="0"/>
              <a:t>2025.08.18.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8284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9D16-786B-4B91-BFE8-58F526367B50}" type="datetime1">
              <a:rPr lang="hu-HU" smtClean="0"/>
              <a:t>2025.08.18.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71648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9D16-786B-4B91-BFE8-58F526367B50}" type="datetime1">
              <a:rPr lang="hu-HU" smtClean="0"/>
              <a:t>2025.08.18.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81528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9D16-786B-4B91-BFE8-58F526367B50}" type="datetime1">
              <a:rPr lang="hu-HU" smtClean="0"/>
              <a:t>2025.08.18.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41142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89D8-19FA-40A1-B685-02E86FDE51D7}" type="datetime1">
              <a:rPr lang="hu-HU" smtClean="0"/>
              <a:t>2025.08.18.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051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CF9A-CA72-445E-A8E4-A356F2E41D58}" type="datetime1">
              <a:rPr lang="hu-HU" smtClean="0"/>
              <a:t>2025.08.18.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2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897-9AFF-46BF-AF10-48601007663A}" type="datetime1">
              <a:rPr lang="hu-HU" smtClean="0"/>
              <a:t>2025.08.18.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155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E81A-355D-48AE-BC9B-2739036087F4}" type="datetime1">
              <a:rPr lang="hu-HU" smtClean="0"/>
              <a:t>2025.08.18.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656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2C4-CA5C-45BC-89F2-8DE9C5A894B0}" type="datetime1">
              <a:rPr lang="hu-HU" smtClean="0"/>
              <a:t>2025.08.18.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574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E845-E143-4167-89FA-08FDA5118382}" type="datetime1">
              <a:rPr lang="hu-HU" smtClean="0"/>
              <a:t>2025.08.18.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090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6B13-A417-4166-BA4C-6D7613DEC01A}" type="datetime1">
              <a:rPr lang="hu-HU" smtClean="0"/>
              <a:t>2025.08.18.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1080762" cy="90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0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7ED4-40C3-47DA-946A-5DD506BB691A}" type="datetime1">
              <a:rPr lang="hu-HU" smtClean="0"/>
              <a:t>2025.08.18.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539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43D4-9590-4CF0-AA69-56C9B16A3829}" type="datetime1">
              <a:rPr lang="hu-HU" smtClean="0"/>
              <a:t>2025.08.18.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33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CA13-F60F-4EE5-BAB4-54CDD36806E0}" type="datetime1">
              <a:rPr lang="hu-HU" smtClean="0"/>
              <a:t>2025.08.18.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92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B9D16-786B-4B91-BFE8-58F526367B50}" type="datetime1">
              <a:rPr lang="hu-HU" smtClean="0"/>
              <a:t>2025.08.18.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F771C8-14A0-46ED-B6DB-437606925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784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874112F-4BED-4F86-936C-3B821BBE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4679"/>
            <a:ext cx="12192000" cy="1280890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>
                <a:solidFill>
                  <a:schemeClr val="tx1"/>
                </a:solidFill>
              </a:rPr>
              <a:t>A szabolcsi földvár és </a:t>
            </a:r>
            <a:r>
              <a:rPr lang="hu-HU" sz="4000" b="1" dirty="0" smtClean="0">
                <a:solidFill>
                  <a:schemeClr val="tx1"/>
                </a:solidFill>
              </a:rPr>
              <a:t/>
            </a:r>
            <a:br>
              <a:rPr lang="hu-HU" sz="4000" b="1" dirty="0" smtClean="0">
                <a:solidFill>
                  <a:schemeClr val="tx1"/>
                </a:solidFill>
              </a:rPr>
            </a:br>
            <a:r>
              <a:rPr lang="hu-HU" sz="4000" b="1" dirty="0" smtClean="0">
                <a:solidFill>
                  <a:schemeClr val="tx1"/>
                </a:solidFill>
              </a:rPr>
              <a:t>református </a:t>
            </a:r>
            <a:r>
              <a:rPr lang="hu-HU" sz="4000" b="1" dirty="0">
                <a:solidFill>
                  <a:schemeClr val="tx1"/>
                </a:solidFill>
              </a:rPr>
              <a:t>templom</a:t>
            </a:r>
          </a:p>
        </p:txBody>
      </p:sp>
      <p:pic>
        <p:nvPicPr>
          <p:cNvPr id="6" name="Kép 5" descr="A képen fű, kültéri, fa, Légi fotó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xmlns="" id="{5B3BC6F5-5F07-CB67-896E-219FAA888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3" y="1986401"/>
            <a:ext cx="5576007" cy="4414399"/>
          </a:xfrm>
          <a:prstGeom prst="rect">
            <a:avLst/>
          </a:prstGeom>
        </p:spPr>
      </p:pic>
      <p:pic>
        <p:nvPicPr>
          <p:cNvPr id="8" name="Kép 7" descr="A képen kültéri, fű, növény, 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xmlns="" id="{8EFB6AA9-0188-D172-6FD5-FC7EF00B4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17" y="1986401"/>
            <a:ext cx="5576007" cy="441905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1" y="68431"/>
            <a:ext cx="4452754" cy="60265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45" y="83083"/>
            <a:ext cx="2623954" cy="60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019300" y="6165396"/>
            <a:ext cx="8820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1918.  november 16. a (nép)köztársaság kikiáltása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xmlns="" id="{C9FDDF41-EA7F-E214-C213-DDD192E8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1411"/>
            <a:ext cx="12192000" cy="1741714"/>
          </a:xfrm>
        </p:spPr>
        <p:txBody>
          <a:bodyPr/>
          <a:lstStyle/>
          <a:p>
            <a:pPr algn="ctr"/>
            <a:r>
              <a:rPr lang="hu-HU" dirty="0"/>
              <a:t>Szent István-kori törvények,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„ </a:t>
            </a:r>
            <a:r>
              <a:rPr lang="hu-HU" dirty="0"/>
              <a:t>tíz falu építsen egy templomot”</a:t>
            </a:r>
          </a:p>
        </p:txBody>
      </p:sp>
      <p:pic>
        <p:nvPicPr>
          <p:cNvPr id="6" name="Kép 5" descr="A képen szöveg, könyv, kézírás, papí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xmlns="" id="{5AFD0778-F2DA-D375-3E47-DC75FAD49E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68" y="1781175"/>
            <a:ext cx="6625506" cy="42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xmlns="" id="{9D010A2B-FCEA-07F9-081B-C2766F6A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934"/>
            <a:ext cx="12192000" cy="1686791"/>
          </a:xfrm>
        </p:spPr>
        <p:txBody>
          <a:bodyPr/>
          <a:lstStyle/>
          <a:p>
            <a:pPr algn="ctr"/>
            <a:r>
              <a:rPr lang="hu-HU" dirty="0"/>
              <a:t>Az Árpád-kor végére kialakult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egyházi </a:t>
            </a:r>
            <a:r>
              <a:rPr lang="hu-HU" dirty="0"/>
              <a:t>hierarchia</a:t>
            </a:r>
          </a:p>
        </p:txBody>
      </p:sp>
      <p:pic>
        <p:nvPicPr>
          <p:cNvPr id="7" name="Kép 6" descr="A képen kültéri, épület, fű, 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xmlns="" id="{D3F230AB-355E-509C-7975-0A7439984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36" y="1990725"/>
            <a:ext cx="5813528" cy="4356726"/>
          </a:xfrm>
          <a:prstGeom prst="rect">
            <a:avLst/>
          </a:prstGeom>
        </p:spPr>
      </p:pic>
      <p:pic>
        <p:nvPicPr>
          <p:cNvPr id="8" name="Tartalom helye 4">
            <a:extLst>
              <a:ext uri="{FF2B5EF4-FFF2-40B4-BE49-F238E27FC236}">
                <a16:creationId xmlns:a16="http://schemas.microsoft.com/office/drawing/2014/main" xmlns="" id="{29D24F67-191B-47C0-8AF9-0771D9F87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990725"/>
            <a:ext cx="5857875" cy="435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kültéri, fű, ég, Romok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xmlns="" id="{BB96E0E2-0DBD-5BBB-F607-51D2C426A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5" y="1905000"/>
            <a:ext cx="6344058" cy="4540704"/>
          </a:xfrm>
          <a:prstGeom prst="rect">
            <a:avLst/>
          </a:prstGeo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xmlns="" id="{16725D7D-A1DD-48F8-79C6-D0804228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654"/>
            <a:ext cx="12192000" cy="1698171"/>
          </a:xfrm>
        </p:spPr>
        <p:txBody>
          <a:bodyPr/>
          <a:lstStyle/>
          <a:p>
            <a:pPr algn="ctr"/>
            <a:r>
              <a:rPr lang="hu-HU" dirty="0"/>
              <a:t>Román, háromhajós szerkezethez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hasonló </a:t>
            </a:r>
            <a:r>
              <a:rPr lang="hu-HU" dirty="0"/>
              <a:t>templombelső</a:t>
            </a:r>
          </a:p>
        </p:txBody>
      </p:sp>
      <p:pic>
        <p:nvPicPr>
          <p:cNvPr id="7" name="Tartalom helye 4">
            <a:extLst>
              <a:ext uri="{FF2B5EF4-FFF2-40B4-BE49-F238E27FC236}">
                <a16:creationId xmlns:a16="http://schemas.microsoft.com/office/drawing/2014/main" xmlns="" id="{E5C0EB52-BEA4-496A-86F3-EB13F5034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6" y="1905000"/>
            <a:ext cx="4155690" cy="45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xmlns="" id="{39C6DBB2-55D5-8F24-B338-E5FFE3A2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235"/>
            <a:ext cx="12192000" cy="1509490"/>
          </a:xfrm>
        </p:spPr>
        <p:txBody>
          <a:bodyPr>
            <a:noAutofit/>
          </a:bodyPr>
          <a:lstStyle/>
          <a:p>
            <a:pPr algn="ctr"/>
            <a:r>
              <a:rPr lang="hu-HU" dirty="0"/>
              <a:t>Szent László és a szabolcsi templom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nevének </a:t>
            </a:r>
            <a:r>
              <a:rPr lang="hu-HU" dirty="0"/>
              <a:t>összekapcsolódása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szabolcsi zsinaton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D76E3B3E-9CD8-4F40-B6C2-1BF449D76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28" y="1981200"/>
            <a:ext cx="781594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xmlns="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xmlns="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xmlns="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xmlns="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xmlns="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xmlns="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xmlns="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xmlns="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xmlns="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xmlns="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xmlns="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xmlns="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xmlns="" id="{7BD08880-457D-4C62-A3B5-6A9B0878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xmlns="" id="{51F84177-D544-484B-840F-230FCEB94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7BC9B9BC-356F-4894-B473-21807684E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xmlns="" id="{6F60231F-BBEF-9D80-402D-166D536E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528046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000" dirty="0">
                <a:solidFill>
                  <a:srgbClr val="FEFFFF"/>
                </a:solidFill>
              </a:rPr>
              <a:t>A tatárjárás következményei</a:t>
            </a:r>
            <a:endParaRPr lang="en-US" sz="4000" dirty="0">
              <a:solidFill>
                <a:srgbClr val="FEFFFF"/>
              </a:solidFill>
            </a:endParaRPr>
          </a:p>
        </p:txBody>
      </p:sp>
      <p:pic>
        <p:nvPicPr>
          <p:cNvPr id="5" name="Kép 4" descr="A képen szöveg, térkép, atlasz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xmlns="" id="{EE95DE3E-B221-D132-2956-73EC7B060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" r="-1" b="14751"/>
          <a:stretch>
            <a:fillRect/>
          </a:stretch>
        </p:blipFill>
        <p:spPr>
          <a:xfrm>
            <a:off x="6111242" y="10"/>
            <a:ext cx="6080758" cy="6857990"/>
          </a:xfrm>
          <a:prstGeom prst="rect">
            <a:avLst/>
          </a:prstGeom>
        </p:spPr>
      </p:pic>
      <p:sp>
        <p:nvSpPr>
          <p:cNvPr id="51" name="Freeform 27">
            <a:extLst>
              <a:ext uri="{FF2B5EF4-FFF2-40B4-BE49-F238E27FC236}">
                <a16:creationId xmlns:a16="http://schemas.microsoft.com/office/drawing/2014/main" xmlns="" id="{CFD42E53-DE7E-4891-9F3A-A1E195E8E8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2" name="Kép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111"/>
            <a:ext cx="1103869" cy="9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xmlns="" id="{E88144CC-1A83-923D-C737-5A17942F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10125"/>
            <a:ext cx="12192000" cy="566738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Kiemelkedő </a:t>
            </a:r>
            <a:r>
              <a:rPr lang="hu-HU" sz="2800" dirty="0"/>
              <a:t>jelentőségű</a:t>
            </a:r>
            <a:r>
              <a:rPr lang="hu-HU" dirty="0"/>
              <a:t> személyek szobrai az emlékhelyen</a:t>
            </a:r>
          </a:p>
        </p:txBody>
      </p:sp>
      <p:pic>
        <p:nvPicPr>
          <p:cNvPr id="11" name="Kép helye 10" descr="A képen kültéri, ég, felhő, f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xmlns="" id="{2C1D611D-F02E-672F-6BA5-B32A0A00CA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5" b="17555"/>
          <a:stretch>
            <a:fillRect/>
          </a:stretch>
        </p:blipFill>
        <p:spPr>
          <a:xfrm>
            <a:off x="1026082" y="269741"/>
            <a:ext cx="10478531" cy="4530859"/>
          </a:xfrm>
        </p:spPr>
      </p:pic>
      <p:sp>
        <p:nvSpPr>
          <p:cNvPr id="8" name="Szöveg helye 7">
            <a:extLst>
              <a:ext uri="{FF2B5EF4-FFF2-40B4-BE49-F238E27FC236}">
                <a16:creationId xmlns:a16="http://schemas.microsoft.com/office/drawing/2014/main" xmlns="" id="{5EC12ED3-784B-24ED-8718-210D69308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12192000" cy="493712"/>
          </a:xfrm>
        </p:spPr>
        <p:txBody>
          <a:bodyPr>
            <a:normAutofit/>
          </a:bodyPr>
          <a:lstStyle/>
          <a:p>
            <a:pPr algn="ctr"/>
            <a:r>
              <a:rPr lang="hu-HU" sz="2000" dirty="0"/>
              <a:t>Szabolcs vezér emlékműve (Györfi Sándor)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111"/>
            <a:ext cx="1103869" cy="9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xmlns="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xmlns="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xmlns="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xmlns="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xmlns="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xmlns="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xmlns="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xmlns="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xmlns="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xmlns="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xmlns="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xmlns="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xmlns="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xmlns="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xmlns="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xmlns="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xmlns="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xmlns="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xmlns="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xmlns="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xmlns="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xmlns="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xmlns="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xmlns="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xmlns="" id="{A57352BE-A213-4040-BE8E-D4A925AD9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xmlns="" id="{1A44C337-3893-4B29-A265-B1329150B6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81E0B358-1267-4844-8B3D-B7A279B417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xmlns="" id="{B24AA06A-F1A5-4BB3-9486-9AE7A53B3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xmlns="" id="{BDF97590-C600-44CB-9303-4A3679F51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xmlns="" id="{A9BBE156-3FFA-4DC4-8468-35BD28DDC6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xmlns="" id="{F7960DE5-3810-4B1E-B1E2-3BAFEA91ED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xmlns="" id="{359E957C-CE11-446F-8AA7-B3E98390B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xmlns="" id="{A3E9FE34-CA9E-4443-BEBF-D1B9A1C6C2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xmlns="" id="{4F39D814-8A48-4509-BDEB-826F106591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xmlns="" id="{8C6D08C0-8C49-4B87-9CF4-A1F08714FA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xmlns="" id="{308C612B-4C0D-4863-B9CD-F86ABAA1B2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xmlns="" id="{600B1EC8-1B55-4390-A183-C33B5E2273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8" name="Freeform 21">
              <a:extLst>
                <a:ext uri="{FF2B5EF4-FFF2-40B4-BE49-F238E27FC236}">
                  <a16:creationId xmlns:a16="http://schemas.microsoft.com/office/drawing/2014/main" xmlns="" id="{1790A225-91E1-4BE5-A801-5F1E32721C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9" name="Freeform 22">
              <a:extLst>
                <a:ext uri="{FF2B5EF4-FFF2-40B4-BE49-F238E27FC236}">
                  <a16:creationId xmlns:a16="http://schemas.microsoft.com/office/drawing/2014/main" xmlns="" id="{DFFC46A2-6BBF-47FD-BC17-5EE1DF7CB9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AF44CA9C-80E8-44E1-A79C-D6EBFC73BC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xmlns="" id="{8CB9417F-98D9-4998-B00B-A5932E4C7D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xmlns="" id="{FA79AA3D-583E-4A1E-AF7E-CBD980F59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xmlns="" id="{D80C9F17-A6B2-4A12-BC77-F84264A669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xmlns="" id="{949C9A53-ED97-44CE-BDD5-ED24892116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xmlns="" id="{0F9FDAE7-225B-4072-8907-6EAA06174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xmlns="" id="{9D49818B-8EA3-4B41-9783-EFE0C618C3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8" name="Freeform 33">
              <a:extLst>
                <a:ext uri="{FF2B5EF4-FFF2-40B4-BE49-F238E27FC236}">
                  <a16:creationId xmlns:a16="http://schemas.microsoft.com/office/drawing/2014/main" xmlns="" id="{01903E65-D822-4457-B0A5-2F4168224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9" name="Freeform 34">
              <a:extLst>
                <a:ext uri="{FF2B5EF4-FFF2-40B4-BE49-F238E27FC236}">
                  <a16:creationId xmlns:a16="http://schemas.microsoft.com/office/drawing/2014/main" xmlns="" id="{A5CF9DAB-75BF-43D9-B1E7-817D1FAA00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0" name="Freeform 35">
              <a:extLst>
                <a:ext uri="{FF2B5EF4-FFF2-40B4-BE49-F238E27FC236}">
                  <a16:creationId xmlns:a16="http://schemas.microsoft.com/office/drawing/2014/main" xmlns="" id="{BB22916D-4BCF-4A4C-8714-A2564D34C3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1" name="Freeform 36">
              <a:extLst>
                <a:ext uri="{FF2B5EF4-FFF2-40B4-BE49-F238E27FC236}">
                  <a16:creationId xmlns:a16="http://schemas.microsoft.com/office/drawing/2014/main" xmlns="" id="{4CD9F734-569E-44E7-BD53-6214E0F18C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xmlns="" id="{7A5DAACB-2F42-40C8-BF6A-75B79299F9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3" name="Freeform 38">
              <a:extLst>
                <a:ext uri="{FF2B5EF4-FFF2-40B4-BE49-F238E27FC236}">
                  <a16:creationId xmlns:a16="http://schemas.microsoft.com/office/drawing/2014/main" xmlns="" id="{AD78E0F9-8568-4672-A22F-4ED5B1A96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CC85AB0-6089-36F7-02C1-0BCA6700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/>
              <a:t>Kiemelkedő</a:t>
            </a:r>
            <a:r>
              <a:rPr lang="en-US" sz="3600" dirty="0"/>
              <a:t> </a:t>
            </a:r>
            <a:r>
              <a:rPr lang="en-US" sz="3600" dirty="0" err="1"/>
              <a:t>jelentőségű</a:t>
            </a:r>
            <a:r>
              <a:rPr lang="en-US" sz="3600" dirty="0"/>
              <a:t> </a:t>
            </a:r>
            <a:r>
              <a:rPr lang="en-US" sz="3600" dirty="0" err="1"/>
              <a:t>személyek</a:t>
            </a:r>
            <a:r>
              <a:rPr lang="en-US" sz="3600" dirty="0"/>
              <a:t> </a:t>
            </a:r>
            <a:r>
              <a:rPr lang="en-US" sz="3600" dirty="0" err="1"/>
              <a:t>szobrai</a:t>
            </a:r>
            <a:r>
              <a:rPr lang="en-US" sz="3600" dirty="0"/>
              <a:t> </a:t>
            </a:r>
            <a:r>
              <a:rPr lang="en-US" sz="3600" dirty="0" err="1"/>
              <a:t>az</a:t>
            </a:r>
            <a:r>
              <a:rPr lang="en-US" sz="3600" dirty="0"/>
              <a:t> </a:t>
            </a:r>
            <a:r>
              <a:rPr lang="en-US" sz="3600" dirty="0" err="1"/>
              <a:t>emlékhelyen</a:t>
            </a:r>
            <a:endParaRPr lang="en-US" sz="36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AA5CD610-ED7C-4CED-A9A1-174432C88A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87" name="Freeform 11">
            <a:extLst>
              <a:ext uri="{FF2B5EF4-FFF2-40B4-BE49-F238E27FC236}">
                <a16:creationId xmlns:a16="http://schemas.microsoft.com/office/drawing/2014/main" xmlns="" id="{0C4379BF-8C7A-480A-BC36-DA55D92A93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pic>
        <p:nvPicPr>
          <p:cNvPr id="18" name="Kép helye 17">
            <a:extLst>
              <a:ext uri="{FF2B5EF4-FFF2-40B4-BE49-F238E27FC236}">
                <a16:creationId xmlns:a16="http://schemas.microsoft.com/office/drawing/2014/main" xmlns="" id="{62E87E53-CAE9-48F3-BA6B-3D6ECBA036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14507"/>
          <a:stretch>
            <a:fillRect/>
          </a:stretch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8" name="Szöveg helye 7">
            <a:extLst>
              <a:ext uri="{FF2B5EF4-FFF2-40B4-BE49-F238E27FC236}">
                <a16:creationId xmlns:a16="http://schemas.microsoft.com/office/drawing/2014/main" xmlns="" id="{6CC84B86-9B7D-C8C2-A77B-AF6595B07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8191" y="3201258"/>
            <a:ext cx="5066419" cy="27099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hu-HU" sz="2800" dirty="0"/>
              <a:t>Szent László szobra a szabolcsi református templom előtt, Varga Imre alkotása</a:t>
            </a:r>
            <a:endParaRPr lang="en-US" sz="2800" dirty="0"/>
          </a:p>
        </p:txBody>
      </p:sp>
      <p:pic>
        <p:nvPicPr>
          <p:cNvPr id="70" name="Kép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111"/>
            <a:ext cx="1103869" cy="9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17">
            <a:extLst>
              <a:ext uri="{FF2B5EF4-FFF2-40B4-BE49-F238E27FC236}">
                <a16:creationId xmlns:a16="http://schemas.microsoft.com/office/drawing/2014/main" xmlns="" id="{8D44E099-FC66-4167-A593-8F6FBB5EE0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xmlns="" id="{47171E04-FEC4-4208-A619-A786E42348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xmlns="" id="{F3DE8019-884E-41C9-A54C-AC668CA526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xmlns="" id="{462C1647-5880-4037-8FCE-16E1F646C0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xmlns="" id="{C91082BE-FDAA-4A80-88B6-C5F5AD0C2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xmlns="" id="{059FE918-3CB9-43E6-8025-22A9C21C48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xmlns="" id="{E30464D7-34FF-42C8-8686-C3A865E90C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xmlns="" id="{07281894-7888-434B-BC17-FB67B4879C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xmlns="" id="{7CDF6636-2EE5-4477-B1E7-136C9B4F3C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xmlns="" id="{6A01C238-0F7D-4DF5-A879-3290200089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xmlns="" id="{AA10B8D3-BE6D-40AB-BA54-12C4758E5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xmlns="" id="{4CD8C1DF-88C2-4F11-AA23-36D5B5BD3B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xmlns="" id="{9AF01696-99FF-4093-938A-38D0C72232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99" name="Group 31">
            <a:extLst>
              <a:ext uri="{FF2B5EF4-FFF2-40B4-BE49-F238E27FC236}">
                <a16:creationId xmlns:a16="http://schemas.microsoft.com/office/drawing/2014/main" xmlns="" id="{629FAB3C-6A93-4306-8525-B9FC787B15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xmlns="" id="{8838005D-B3A9-4E56-9BFB-3DD99E4BBB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xmlns="" id="{6450237E-A2DE-4BA3-AF9F-06399E5CF1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xmlns="" id="{A643E849-3FBA-4248-B0DF-9D6737E232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xmlns="" id="{231C0782-59AA-4C4F-8B86-85102F701A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xmlns="" id="{E19975F5-4F93-41BF-9A6D-1E6CFDFF1D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xmlns="" id="{AE6458FC-D3D9-469F-A8FB-0431BD156B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xmlns="" id="{90B9693F-2248-4DB8-A528-52C13C636F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xmlns="" id="{11CC5E15-09A8-41A0-930D-434F7D8D6F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xmlns="" id="{B5566C56-67EC-43D7-A3D2-3CCBEDAFC6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xmlns="" id="{CF74AC36-5E17-4D3B-A93B-1645741EBF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xmlns="" id="{39818481-D2FB-4507-B11D-8C6342ACF4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xmlns="" id="{E996F5F0-3979-44D1-9AE3-1251DA5D2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2" name="Rectangle 45">
            <a:extLst>
              <a:ext uri="{FF2B5EF4-FFF2-40B4-BE49-F238E27FC236}">
                <a16:creationId xmlns:a16="http://schemas.microsoft.com/office/drawing/2014/main" xmlns="" id="{05C469C2-FE8F-491E-9139-7E7F8BB38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13" name="Freeform 6">
            <a:extLst>
              <a:ext uri="{FF2B5EF4-FFF2-40B4-BE49-F238E27FC236}">
                <a16:creationId xmlns:a16="http://schemas.microsoft.com/office/drawing/2014/main" xmlns="" id="{6538C979-F14E-4C6B-BE04-38CC5D7C13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sp useBgFill="1">
        <p:nvSpPr>
          <p:cNvPr id="114" name="Rectangle 49">
            <a:extLst>
              <a:ext uri="{FF2B5EF4-FFF2-40B4-BE49-F238E27FC236}">
                <a16:creationId xmlns:a16="http://schemas.microsoft.com/office/drawing/2014/main" xmlns="" id="{D29BD510-E7CC-431C-9DC5-D07910F66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51">
            <a:extLst>
              <a:ext uri="{FF2B5EF4-FFF2-40B4-BE49-F238E27FC236}">
                <a16:creationId xmlns:a16="http://schemas.microsoft.com/office/drawing/2014/main" xmlns="" id="{18E0437A-FA20-4E33-95A8-BBC1FD5C75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40279" y="967417"/>
            <a:ext cx="528046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cap="small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4000" cap="small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szabolcsi</a:t>
            </a:r>
            <a:r>
              <a:rPr lang="en-US" sz="4000" cap="small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cap="small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földvár</a:t>
            </a:r>
            <a:r>
              <a:rPr lang="en-US" sz="4000" cap="small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cap="small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rekonstrukciós</a:t>
            </a:r>
            <a:r>
              <a:rPr lang="en-US" sz="4000" cap="small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cap="small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képe</a:t>
            </a:r>
            <a:endParaRPr lang="en-US" sz="4000" cap="small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A3954381-FFDD-4A3E-9648-8E5701094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2" b="2"/>
          <a:stretch>
            <a:fillRect/>
          </a:stretch>
        </p:blipFill>
        <p:spPr>
          <a:xfrm>
            <a:off x="6111241" y="-5534"/>
            <a:ext cx="6080758" cy="3431766"/>
          </a:xfrm>
          <a:prstGeom prst="rect">
            <a:avLst/>
          </a:prstGeom>
        </p:spPr>
      </p:pic>
      <p:pic>
        <p:nvPicPr>
          <p:cNvPr id="9" name="Tartalom helye 8">
            <a:extLst>
              <a:ext uri="{FF2B5EF4-FFF2-40B4-BE49-F238E27FC236}">
                <a16:creationId xmlns:a16="http://schemas.microsoft.com/office/drawing/2014/main" xmlns="" id="{BADC7CE1-9464-4354-8E73-0BF188180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" b="2"/>
          <a:stretch>
            <a:fillRect/>
          </a:stretch>
        </p:blipFill>
        <p:spPr>
          <a:xfrm>
            <a:off x="6111242" y="3426232"/>
            <a:ext cx="6080758" cy="3431768"/>
          </a:xfrm>
          <a:prstGeom prst="rect">
            <a:avLst/>
          </a:prstGeom>
        </p:spPr>
      </p:pic>
      <p:sp>
        <p:nvSpPr>
          <p:cNvPr id="116" name="Freeform 27">
            <a:extLst>
              <a:ext uri="{FF2B5EF4-FFF2-40B4-BE49-F238E27FC236}">
                <a16:creationId xmlns:a16="http://schemas.microsoft.com/office/drawing/2014/main" xmlns="" id="{C08A186A-A32B-412D-8105-6DDEC68B6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17" name="Straight Connector 55">
            <a:extLst>
              <a:ext uri="{FF2B5EF4-FFF2-40B4-BE49-F238E27FC236}">
                <a16:creationId xmlns:a16="http://schemas.microsoft.com/office/drawing/2014/main" xmlns="" id="{93B06D1C-75DF-4E0C-B26C-78A4F8B399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1241" y="3426233"/>
            <a:ext cx="6080759" cy="0"/>
          </a:xfrm>
          <a:prstGeom prst="line">
            <a:avLst/>
          </a:prstGeom>
          <a:ln w="50800" cap="flat">
            <a:solidFill>
              <a:schemeClr val="bg2">
                <a:lumMod val="1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111"/>
            <a:ext cx="1103869" cy="9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D44E099-FC66-4167-A593-8F6FBB5EE0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47171E04-FEC4-4208-A619-A786E42348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F3DE8019-884E-41C9-A54C-AC668CA526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xmlns="" id="{462C1647-5880-4037-8FCE-16E1F646C0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xmlns="" id="{C91082BE-FDAA-4A80-88B6-C5F5AD0C2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059FE918-3CB9-43E6-8025-22A9C21C48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E30464D7-34FF-42C8-8686-C3A865E90C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xmlns="" id="{07281894-7888-434B-BC17-FB67B4879C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7CDF6636-2EE5-4477-B1E7-136C9B4F3C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6A01C238-0F7D-4DF5-A879-3290200089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AA10B8D3-BE6D-40AB-BA54-12C4758E5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xmlns="" id="{4CD8C1DF-88C2-4F11-AA23-36D5B5BD3B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9AF01696-99FF-4093-938A-38D0C72232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29FAB3C-6A93-4306-8525-B9FC787B15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8838005D-B3A9-4E56-9BFB-3DD99E4BBB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6450237E-A2DE-4BA3-AF9F-06399E5CF1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A643E849-3FBA-4248-B0DF-9D6737E232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231C0782-59AA-4C4F-8B86-85102F701A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E19975F5-4F93-41BF-9A6D-1E6CFDFF1D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xmlns="" id="{AE6458FC-D3D9-469F-A8FB-0431BD156B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xmlns="" id="{90B9693F-2248-4DB8-A528-52C13C636F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xmlns="" id="{11CC5E15-09A8-41A0-930D-434F7D8D6F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xmlns="" id="{B5566C56-67EC-43D7-A3D2-3CCBEDAFC6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xmlns="" id="{CF74AC36-5E17-4D3B-A93B-1645741EBF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xmlns="" id="{39818481-D2FB-4507-B11D-8C6342ACF4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xmlns="" id="{E996F5F0-3979-44D1-9AE3-1251DA5D2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5C469C2-FE8F-491E-9139-7E7F8BB38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xmlns="" id="{6538C979-F14E-4C6B-BE04-38CC5D7C13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BA10B5F5-5513-4B59-B6AA-358DC44AC5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A773C92-1C1B-4389-A0F6-38396ADC7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2" y="0"/>
            <a:ext cx="7540751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xmlns="" id="{8FEF346A-B9F5-8A77-29D4-60D36FF8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8" y="967417"/>
            <a:ext cx="6675215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A </a:t>
            </a:r>
            <a:r>
              <a:rPr lang="en-US" sz="4000" dirty="0" err="1">
                <a:solidFill>
                  <a:srgbClr val="FEFFFF"/>
                </a:solidFill>
              </a:rPr>
              <a:t>szabolcsi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földvár</a:t>
            </a:r>
            <a:r>
              <a:rPr lang="en-US" sz="4000" dirty="0">
                <a:solidFill>
                  <a:srgbClr val="FEFFFF"/>
                </a:solidFill>
              </a:rPr>
              <a:t> bel</a:t>
            </a:r>
            <a:r>
              <a:rPr lang="hu-HU" sz="4000" dirty="0">
                <a:solidFill>
                  <a:srgbClr val="FEFFFF"/>
                </a:solidFill>
              </a:rPr>
              <a:t>s</a:t>
            </a:r>
            <a:r>
              <a:rPr lang="en-US" sz="4000" dirty="0">
                <a:solidFill>
                  <a:srgbClr val="FEFFFF"/>
                </a:solidFill>
              </a:rPr>
              <a:t>ő </a:t>
            </a:r>
            <a:r>
              <a:rPr lang="en-US" sz="4000" dirty="0" err="1">
                <a:solidFill>
                  <a:srgbClr val="FEFFFF"/>
                </a:solidFill>
              </a:rPr>
              <a:t>képe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és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építési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terve</a:t>
            </a:r>
            <a:endParaRPr lang="en-US" sz="4000" dirty="0">
              <a:solidFill>
                <a:srgbClr val="FEFFFF"/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C15FDD66-CC38-46E0-B0D2-40DAC104F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r="-2" b="18040"/>
          <a:stretch>
            <a:fillRect/>
          </a:stretch>
        </p:blipFill>
        <p:spPr>
          <a:xfrm>
            <a:off x="7540749" y="-5534"/>
            <a:ext cx="4651250" cy="3431766"/>
          </a:xfrm>
          <a:prstGeom prst="rect">
            <a:avLst/>
          </a:prstGeom>
        </p:spPr>
      </p:pic>
      <p:pic>
        <p:nvPicPr>
          <p:cNvPr id="11" name="Tartalom helye 10">
            <a:extLst>
              <a:ext uri="{FF2B5EF4-FFF2-40B4-BE49-F238E27FC236}">
                <a16:creationId xmlns:a16="http://schemas.microsoft.com/office/drawing/2014/main" xmlns="" id="{B1BD67ED-1476-4D1C-A374-45DD3D455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0" r="2270" b="-2"/>
          <a:stretch>
            <a:fillRect/>
          </a:stretch>
        </p:blipFill>
        <p:spPr>
          <a:xfrm>
            <a:off x="7540750" y="3426232"/>
            <a:ext cx="4651250" cy="3431768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68A8D426-A9C5-455E-BF48-DE2916361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540749" y="3426234"/>
            <a:ext cx="4651251" cy="2766"/>
          </a:xfrm>
          <a:prstGeom prst="line">
            <a:avLst/>
          </a:prstGeom>
          <a:ln w="50800" cap="flat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23">
            <a:extLst>
              <a:ext uri="{FF2B5EF4-FFF2-40B4-BE49-F238E27FC236}">
                <a16:creationId xmlns:a16="http://schemas.microsoft.com/office/drawing/2014/main" xmlns="" id="{F2668A15-36E1-4989-84BC-BA74B2CD27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8404003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5" name="Kép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111"/>
            <a:ext cx="1103869" cy="9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ruházat, személy, kültéri, fegyve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xmlns="" id="{5021F368-F946-E1B8-3A54-912A3CB41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6" y="1687286"/>
            <a:ext cx="5762443" cy="4430486"/>
          </a:xfrm>
          <a:prstGeom prst="rect">
            <a:avLst/>
          </a:prstGeo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xmlns="" id="{19C8FFAF-C14B-2E66-C678-8D359504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6896"/>
            <a:ext cx="12192000" cy="1280890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Honfoglaló magyarok</a:t>
            </a:r>
          </a:p>
        </p:txBody>
      </p:sp>
      <p:pic>
        <p:nvPicPr>
          <p:cNvPr id="11" name="Kép 10" descr="A képen vázlat, fegyver, rajz, ruháza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xmlns="" id="{FC25BB52-2D77-6C4E-41D7-8CCC235B4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15" y="1469572"/>
            <a:ext cx="3069772" cy="51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xmlns="" id="{4BCCC176-C148-BE45-11C5-3DF39EB8C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460"/>
            <a:ext cx="12192000" cy="1280890"/>
          </a:xfrm>
        </p:spPr>
        <p:txBody>
          <a:bodyPr/>
          <a:lstStyle/>
          <a:p>
            <a:pPr algn="ctr"/>
            <a:r>
              <a:rPr lang="hu-HU" dirty="0"/>
              <a:t>A „kalandozások” térképe </a:t>
            </a:r>
            <a:r>
              <a:rPr lang="hu-HU" dirty="0" smtClean="0"/>
              <a:t>és</a:t>
            </a:r>
            <a:br>
              <a:rPr lang="hu-HU" dirty="0" smtClean="0"/>
            </a:br>
            <a:r>
              <a:rPr lang="hu-HU" dirty="0" smtClean="0"/>
              <a:t>korabeli </a:t>
            </a:r>
            <a:r>
              <a:rPr lang="hu-HU" dirty="0"/>
              <a:t>magyar harcos</a:t>
            </a:r>
          </a:p>
        </p:txBody>
      </p:sp>
      <p:pic>
        <p:nvPicPr>
          <p:cNvPr id="5" name="Kép 4" descr="A képen szöveg, térkép, atlasz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xmlns="" id="{DC257054-6AF5-E2B6-5D37-068816849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8" y="1793290"/>
            <a:ext cx="7348834" cy="4728481"/>
          </a:xfrm>
          <a:prstGeom prst="rect">
            <a:avLst/>
          </a:prstGeom>
        </p:spPr>
      </p:pic>
      <p:pic>
        <p:nvPicPr>
          <p:cNvPr id="7" name="Kép 6" descr="A képen ló, vázlat, Gyeplő, kantá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xmlns="" id="{97FCB357-D26F-A7B4-0B88-0DF96A871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1793290"/>
            <a:ext cx="4143375" cy="472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FD09424-5246-8CC7-00D3-801CC325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460"/>
            <a:ext cx="12192000" cy="1280890"/>
          </a:xfrm>
        </p:spPr>
        <p:txBody>
          <a:bodyPr/>
          <a:lstStyle/>
          <a:p>
            <a:pPr algn="ctr"/>
            <a:r>
              <a:rPr lang="hu-HU" dirty="0"/>
              <a:t>Szent István-kori vármegyék és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közigazgatás működése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20FC7615-16C1-443C-9058-4DE3C7007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9" y="1905000"/>
            <a:ext cx="5272769" cy="4713513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xmlns="" id="{E6613F76-0FAA-DA7A-44D4-1A2F07837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3" y="1905000"/>
            <a:ext cx="5902224" cy="47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A8669D5C-D8BA-476A-BE8C-D35C5023A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5625"/>
            <a:ext cx="5572125" cy="435133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94C0B8A8-FEBA-4AFF-A462-ADD29EB87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03" y="1825625"/>
            <a:ext cx="5231298" cy="4351338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xmlns="" id="{9CFBBDE1-D78C-5410-D1A0-2D6B4AF0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8360"/>
            <a:ext cx="12192000" cy="1280890"/>
          </a:xfrm>
        </p:spPr>
        <p:txBody>
          <a:bodyPr/>
          <a:lstStyle/>
          <a:p>
            <a:pPr algn="ctr"/>
            <a:r>
              <a:rPr lang="hu-HU" dirty="0"/>
              <a:t>Tatárjárás térképen és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Képes krónikában</a:t>
            </a:r>
          </a:p>
        </p:txBody>
      </p:sp>
    </p:spTree>
    <p:extLst>
      <p:ext uri="{BB962C8B-B14F-4D97-AF65-F5344CB8AC3E}">
        <p14:creationId xmlns:p14="http://schemas.microsoft.com/office/powerpoint/2010/main" val="18047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39657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cap="small" dirty="0" smtClean="0"/>
              <a:t>tatárjárás utáni korszak </a:t>
            </a:r>
          </a:p>
          <a:p>
            <a:pPr algn="ctr"/>
            <a:r>
              <a:rPr lang="hu-HU" sz="3600" cap="small" dirty="0" smtClean="0"/>
              <a:t>a kővárak kora</a:t>
            </a:r>
            <a:endParaRPr lang="hu-HU" sz="3600" cap="small" dirty="0"/>
          </a:p>
        </p:txBody>
      </p:sp>
      <p:pic>
        <p:nvPicPr>
          <p:cNvPr id="26" name="Tartalom helye 8">
            <a:extLst>
              <a:ext uri="{FF2B5EF4-FFF2-40B4-BE49-F238E27FC236}">
                <a16:creationId xmlns:a16="http://schemas.microsoft.com/office/drawing/2014/main" xmlns="" id="{7211249E-860E-4CF1-963C-C03417956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4" y="1781173"/>
            <a:ext cx="5686424" cy="4395788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xmlns="" id="{F6A99C01-CE48-465A-828B-FBCDE778E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5" y="1781173"/>
            <a:ext cx="4838700" cy="439578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636"/>
            <a:ext cx="1103869" cy="9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>
            <a:extLst>
              <a:ext uri="{FF2B5EF4-FFF2-40B4-BE49-F238E27FC236}">
                <a16:creationId xmlns:a16="http://schemas.microsoft.com/office/drawing/2014/main" xmlns="" id="{F3E4F098-80BE-46DA-A4DB-1F427985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1643743"/>
            <a:ext cx="8120142" cy="4765108"/>
          </a:xfrm>
          <a:prstGeom prst="rect">
            <a:avLst/>
          </a:prstGeom>
        </p:spPr>
      </p:pic>
      <p:sp>
        <p:nvSpPr>
          <p:cNvPr id="5" name="Cím 4">
            <a:extLst>
              <a:ext uri="{FF2B5EF4-FFF2-40B4-BE49-F238E27FC236}">
                <a16:creationId xmlns:a16="http://schemas.microsoft.com/office/drawing/2014/main" xmlns="" id="{5093CE5D-22CA-BA30-B80A-79B98092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034143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Szent István-kori egyházszervezés</a:t>
            </a:r>
          </a:p>
        </p:txBody>
      </p:sp>
    </p:spTree>
    <p:extLst>
      <p:ext uri="{BB962C8B-B14F-4D97-AF65-F5344CB8AC3E}">
        <p14:creationId xmlns:p14="http://schemas.microsoft.com/office/powerpoint/2010/main" val="4795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1322</TotalTime>
  <Words>104</Words>
  <Application>Microsoft Office PowerPoint</Application>
  <PresentationFormat>Szélesvásznú</PresentationFormat>
  <Paragraphs>20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Szálak</vt:lpstr>
      <vt:lpstr>A szabolcsi földvár és  református templom</vt:lpstr>
      <vt:lpstr>PowerPoint bemutató</vt:lpstr>
      <vt:lpstr>A szabolcsi földvár belső képe és építési terve</vt:lpstr>
      <vt:lpstr>Honfoglaló magyarok</vt:lpstr>
      <vt:lpstr>A „kalandozások” térképe és korabeli magyar harcos</vt:lpstr>
      <vt:lpstr>Szent István-kori vármegyék és  a közigazgatás működése</vt:lpstr>
      <vt:lpstr>Tatárjárás térképen és  a Képes krónikában</vt:lpstr>
      <vt:lpstr>PowerPoint bemutató</vt:lpstr>
      <vt:lpstr>Szent István-kori egyházszervezés</vt:lpstr>
      <vt:lpstr>Szent István-kori törvények,  „ tíz falu építsen egy templomot”</vt:lpstr>
      <vt:lpstr>Az Árpád-kor végére kialakult  egyházi hierarchia</vt:lpstr>
      <vt:lpstr>Román, háromhajós szerkezethez  hasonló templombelső</vt:lpstr>
      <vt:lpstr>Szent László és a szabolcsi templom  nevének összekapcsolódása  a szabolcsi zsinaton</vt:lpstr>
      <vt:lpstr>A tatárjárás következményei</vt:lpstr>
      <vt:lpstr>Kiemelkedő jelentőségű személyek szobrai az emlékhelyen</vt:lpstr>
      <vt:lpstr>Kiemelkedő jelentőségű személyek szobrai az emlékhelyen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Dr. Boronkai Szabolcs</dc:creator>
  <cp:lastModifiedBy>Tamaskó Annamária</cp:lastModifiedBy>
  <cp:revision>60</cp:revision>
  <dcterms:created xsi:type="dcterms:W3CDTF">2022-03-15T09:01:49Z</dcterms:created>
  <dcterms:modified xsi:type="dcterms:W3CDTF">2025-08-18T11:09:00Z</dcterms:modified>
</cp:coreProperties>
</file>